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366" r:id="rId2"/>
    <p:sldId id="368" r:id="rId3"/>
    <p:sldId id="369" r:id="rId4"/>
    <p:sldId id="370" r:id="rId5"/>
    <p:sldId id="371" r:id="rId6"/>
    <p:sldId id="372" r:id="rId7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D0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65A62-4F77-4349-B1D7-D5B3E09D4233}" v="122" dt="2025-01-03T09:12:15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7241" autoAdjust="0"/>
  </p:normalViewPr>
  <p:slideViewPr>
    <p:cSldViewPr>
      <p:cViewPr varScale="1">
        <p:scale>
          <a:sx n="142" d="100"/>
          <a:sy n="142" d="100"/>
        </p:scale>
        <p:origin x="750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ZaT -" userId="6dbb09a28c5ffc65" providerId="LiveId" clId="{AA865A62-4F77-4349-B1D7-D5B3E09D4233}"/>
    <pc:docChg chg="undo redo custSel addSld delSld modSld">
      <pc:chgData name="VarZaT -" userId="6dbb09a28c5ffc65" providerId="LiveId" clId="{AA865A62-4F77-4349-B1D7-D5B3E09D4233}" dt="2025-01-03T09:41:42.436" v="848" actId="20577"/>
      <pc:docMkLst>
        <pc:docMk/>
      </pc:docMkLst>
      <pc:sldChg chg="addSp delSp modSp mod">
        <pc:chgData name="VarZaT -" userId="6dbb09a28c5ffc65" providerId="LiveId" clId="{AA865A62-4F77-4349-B1D7-D5B3E09D4233}" dt="2025-01-03T08:26:57.826" v="524" actId="20577"/>
        <pc:sldMkLst>
          <pc:docMk/>
          <pc:sldMk cId="0" sldId="366"/>
        </pc:sldMkLst>
        <pc:spChg chg="mod">
          <ac:chgData name="VarZaT -" userId="6dbb09a28c5ffc65" providerId="LiveId" clId="{AA865A62-4F77-4349-B1D7-D5B3E09D4233}" dt="2025-01-03T08:26:57.826" v="524" actId="20577"/>
          <ac:spMkLst>
            <pc:docMk/>
            <pc:sldMk cId="0" sldId="366"/>
            <ac:spMk id="2" creationId="{00000000-0000-0000-0000-000000000000}"/>
          </ac:spMkLst>
        </pc:spChg>
        <pc:spChg chg="mod ord">
          <ac:chgData name="VarZaT -" userId="6dbb09a28c5ffc65" providerId="LiveId" clId="{AA865A62-4F77-4349-B1D7-D5B3E09D4233}" dt="2025-01-03T07:32:56.645" v="124" actId="1076"/>
          <ac:spMkLst>
            <pc:docMk/>
            <pc:sldMk cId="0" sldId="366"/>
            <ac:spMk id="3" creationId="{00000000-0000-0000-0000-000000000000}"/>
          </ac:spMkLst>
        </pc:spChg>
        <pc:spChg chg="mod">
          <ac:chgData name="VarZaT -" userId="6dbb09a28c5ffc65" providerId="LiveId" clId="{AA865A62-4F77-4349-B1D7-D5B3E09D4233}" dt="2025-01-03T07:13:52.340" v="36" actId="1076"/>
          <ac:spMkLst>
            <pc:docMk/>
            <pc:sldMk cId="0" sldId="366"/>
            <ac:spMk id="4" creationId="{00000000-0000-0000-0000-000000000000}"/>
          </ac:spMkLst>
        </pc:spChg>
        <pc:spChg chg="mod">
          <ac:chgData name="VarZaT -" userId="6dbb09a28c5ffc65" providerId="LiveId" clId="{AA865A62-4F77-4349-B1D7-D5B3E09D4233}" dt="2025-01-03T07:14:15.470" v="45" actId="1076"/>
          <ac:spMkLst>
            <pc:docMk/>
            <pc:sldMk cId="0" sldId="366"/>
            <ac:spMk id="5" creationId="{00000000-0000-0000-0000-000000000000}"/>
          </ac:spMkLst>
        </pc:spChg>
        <pc:spChg chg="add del">
          <ac:chgData name="VarZaT -" userId="6dbb09a28c5ffc65" providerId="LiveId" clId="{AA865A62-4F77-4349-B1D7-D5B3E09D4233}" dt="2025-01-03T07:29:45.072" v="60" actId="478"/>
          <ac:spMkLst>
            <pc:docMk/>
            <pc:sldMk cId="0" sldId="366"/>
            <ac:spMk id="7" creationId="{6B0D5442-6CF8-D9EA-3553-2FD9B3FC2EB3}"/>
          </ac:spMkLst>
        </pc:spChg>
        <pc:spChg chg="del">
          <ac:chgData name="VarZaT -" userId="6dbb09a28c5ffc65" providerId="LiveId" clId="{AA865A62-4F77-4349-B1D7-D5B3E09D4233}" dt="2025-01-03T07:29:40.213" v="58" actId="478"/>
          <ac:spMkLst>
            <pc:docMk/>
            <pc:sldMk cId="0" sldId="366"/>
            <ac:spMk id="8" creationId="{F7A621C3-A925-BD31-00B0-8771E279811B}"/>
          </ac:spMkLst>
        </pc:spChg>
        <pc:spChg chg="del">
          <ac:chgData name="VarZaT -" userId="6dbb09a28c5ffc65" providerId="LiveId" clId="{AA865A62-4F77-4349-B1D7-D5B3E09D4233}" dt="2025-01-03T07:29:38.357" v="55" actId="478"/>
          <ac:spMkLst>
            <pc:docMk/>
            <pc:sldMk cId="0" sldId="366"/>
            <ac:spMk id="9" creationId="{47150474-3F9B-7FFC-DC8C-8A6A7D41DFC6}"/>
          </ac:spMkLst>
        </pc:spChg>
        <pc:spChg chg="add del">
          <ac:chgData name="VarZaT -" userId="6dbb09a28c5ffc65" providerId="LiveId" clId="{AA865A62-4F77-4349-B1D7-D5B3E09D4233}" dt="2025-01-03T07:30:00.601" v="66" actId="22"/>
          <ac:spMkLst>
            <pc:docMk/>
            <pc:sldMk cId="0" sldId="366"/>
            <ac:spMk id="12" creationId="{119A2EA3-E9E5-BB71-369F-F4C98A86B444}"/>
          </ac:spMkLst>
        </pc:spChg>
        <pc:spChg chg="mod">
          <ac:chgData name="VarZaT -" userId="6dbb09a28c5ffc65" providerId="LiveId" clId="{AA865A62-4F77-4349-B1D7-D5B3E09D4233}" dt="2025-01-03T07:32:38.487" v="121" actId="14100"/>
          <ac:spMkLst>
            <pc:docMk/>
            <pc:sldMk cId="0" sldId="366"/>
            <ac:spMk id="31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8.859" v="56" actId="478"/>
          <ac:spMkLst>
            <pc:docMk/>
            <pc:sldMk cId="0" sldId="366"/>
            <ac:spMk id="46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9.553" v="57" actId="478"/>
          <ac:spMkLst>
            <pc:docMk/>
            <pc:sldMk cId="0" sldId="366"/>
            <ac:spMk id="49" creationId="{00000000-0000-0000-0000-000000000000}"/>
          </ac:spMkLst>
        </pc:spChg>
        <pc:spChg chg="mod">
          <ac:chgData name="VarZaT -" userId="6dbb09a28c5ffc65" providerId="LiveId" clId="{AA865A62-4F77-4349-B1D7-D5B3E09D4233}" dt="2025-01-03T07:29:31.721" v="49" actId="20577"/>
          <ac:spMkLst>
            <pc:docMk/>
            <pc:sldMk cId="0" sldId="366"/>
            <ac:spMk id="52" creationId="{00000000-0000-0000-0000-000000000000}"/>
          </ac:spMkLst>
        </pc:spChg>
        <pc:grpChg chg="del">
          <ac:chgData name="VarZaT -" userId="6dbb09a28c5ffc65" providerId="LiveId" clId="{AA865A62-4F77-4349-B1D7-D5B3E09D4233}" dt="2025-01-03T07:29:36.962" v="53" actId="478"/>
          <ac:grpSpMkLst>
            <pc:docMk/>
            <pc:sldMk cId="0" sldId="366"/>
            <ac:grpSpMk id="21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7.525" v="54" actId="478"/>
          <ac:grpSpMkLst>
            <pc:docMk/>
            <pc:sldMk cId="0" sldId="366"/>
            <ac:grpSpMk id="24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4.381" v="51" actId="478"/>
          <ac:grpSpMkLst>
            <pc:docMk/>
            <pc:sldMk cId="0" sldId="366"/>
            <ac:grpSpMk id="36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5.702" v="52" actId="478"/>
          <ac:grpSpMkLst>
            <pc:docMk/>
            <pc:sldMk cId="0" sldId="366"/>
            <ac:grpSpMk id="39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3.722" v="50" actId="478"/>
          <ac:grpSpMkLst>
            <pc:docMk/>
            <pc:sldMk cId="0" sldId="366"/>
            <ac:grpSpMk id="51" creationId="{00000000-0000-0000-0000-000000000000}"/>
          </ac:grpSpMkLst>
        </pc:grpChg>
        <pc:picChg chg="del mod">
          <ac:chgData name="VarZaT -" userId="6dbb09a28c5ffc65" providerId="LiveId" clId="{AA865A62-4F77-4349-B1D7-D5B3E09D4233}" dt="2025-01-03T07:29:29.233" v="48" actId="478"/>
          <ac:picMkLst>
            <pc:docMk/>
            <pc:sldMk cId="0" sldId="366"/>
            <ac:picMk id="11" creationId="{E22C270B-195C-F825-D1C0-2B33D3D7D808}"/>
          </ac:picMkLst>
        </pc:picChg>
        <pc:picChg chg="add mod modCrop">
          <ac:chgData name="VarZaT -" userId="6dbb09a28c5ffc65" providerId="LiveId" clId="{AA865A62-4F77-4349-B1D7-D5B3E09D4233}" dt="2025-01-03T07:32:46.451" v="123" actId="14100"/>
          <ac:picMkLst>
            <pc:docMk/>
            <pc:sldMk cId="0" sldId="366"/>
            <ac:picMk id="14" creationId="{682134A1-7F52-AA8E-24D4-837958B04AF6}"/>
          </ac:picMkLst>
        </pc:picChg>
        <pc:picChg chg="mod">
          <ac:chgData name="VarZaT -" userId="6dbb09a28c5ffc65" providerId="LiveId" clId="{AA865A62-4F77-4349-B1D7-D5B3E09D4233}" dt="2025-01-03T07:32:43.213" v="122" actId="14100"/>
          <ac:picMkLst>
            <pc:docMk/>
            <pc:sldMk cId="0" sldId="366"/>
            <ac:picMk id="30" creationId="{76F4781F-C2E3-C0BC-DFB4-686FFC5956AE}"/>
          </ac:picMkLst>
        </pc:picChg>
      </pc:sldChg>
      <pc:sldChg chg="addSp delSp modSp del mod">
        <pc:chgData name="VarZaT -" userId="6dbb09a28c5ffc65" providerId="LiveId" clId="{AA865A62-4F77-4349-B1D7-D5B3E09D4233}" dt="2025-01-03T09:27:59.133" v="720" actId="2696"/>
        <pc:sldMkLst>
          <pc:docMk/>
          <pc:sldMk cId="0" sldId="367"/>
        </pc:sldMkLst>
        <pc:spChg chg="mod">
          <ac:chgData name="VarZaT -" userId="6dbb09a28c5ffc65" providerId="LiveId" clId="{AA865A62-4F77-4349-B1D7-D5B3E09D4233}" dt="2025-01-03T07:35:05.458" v="125" actId="1076"/>
          <ac:spMkLst>
            <pc:docMk/>
            <pc:sldMk cId="0" sldId="367"/>
            <ac:spMk id="23" creationId="{5E00172E-F5AF-6537-11B3-017DBF235840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4" creationId="{35BAA6A7-A5E0-3649-5EB0-BC9BEB3FC374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5" creationId="{02A57430-0304-76F6-CE0F-A8D84E6F5C00}"/>
          </ac:spMkLst>
        </pc:spChg>
        <pc:spChg chg="ord">
          <ac:chgData name="VarZaT -" userId="6dbb09a28c5ffc65" providerId="LiveId" clId="{AA865A62-4F77-4349-B1D7-D5B3E09D4233}" dt="2025-01-03T08:57:35.611" v="594" actId="167"/>
          <ac:spMkLst>
            <pc:docMk/>
            <pc:sldMk cId="0" sldId="367"/>
            <ac:spMk id="26" creationId="{D7813CF1-B2BC-6BC6-B6B6-89105175FE01}"/>
          </ac:spMkLst>
        </pc:spChg>
        <pc:grpChg chg="add del mod">
          <ac:chgData name="VarZaT -" userId="6dbb09a28c5ffc65" providerId="LiveId" clId="{AA865A62-4F77-4349-B1D7-D5B3E09D4233}" dt="2025-01-03T08:57:44.340" v="596" actId="478"/>
          <ac:grpSpMkLst>
            <pc:docMk/>
            <pc:sldMk cId="0" sldId="367"/>
            <ac:grpSpMk id="21" creationId="{7D105133-F443-49EA-0EA6-B0A4C8F5CBB4}"/>
          </ac:grpSpMkLst>
        </pc:grpChg>
      </pc:sldChg>
      <pc:sldChg chg="addSp delSp modSp add mod">
        <pc:chgData name="VarZaT -" userId="6dbb09a28c5ffc65" providerId="LiveId" clId="{AA865A62-4F77-4349-B1D7-D5B3E09D4233}" dt="2025-01-03T09:41:42.436" v="848" actId="20577"/>
        <pc:sldMkLst>
          <pc:docMk/>
          <pc:sldMk cId="1891865919" sldId="368"/>
        </pc:sldMkLst>
        <pc:spChg chg="mod">
          <ac:chgData name="VarZaT -" userId="6dbb09a28c5ffc65" providerId="LiveId" clId="{AA865A62-4F77-4349-B1D7-D5B3E09D4233}" dt="2025-01-03T08:25:08.968" v="427" actId="20577"/>
          <ac:spMkLst>
            <pc:docMk/>
            <pc:sldMk cId="1891865919" sldId="368"/>
            <ac:spMk id="2" creationId="{A78A6090-E8F0-0091-96AA-D4EF06F9AF24}"/>
          </ac:spMkLst>
        </pc:spChg>
        <pc:spChg chg="mod ord">
          <ac:chgData name="VarZaT -" userId="6dbb09a28c5ffc65" providerId="LiveId" clId="{AA865A62-4F77-4349-B1D7-D5B3E09D4233}" dt="2025-01-03T07:38:46.746" v="175" actId="1076"/>
          <ac:spMkLst>
            <pc:docMk/>
            <pc:sldMk cId="1891865919" sldId="368"/>
            <ac:spMk id="3" creationId="{375C5004-B143-D2B1-327E-2017339796CF}"/>
          </ac:spMkLst>
        </pc:spChg>
        <pc:spChg chg="del">
          <ac:chgData name="VarZaT -" userId="6dbb09a28c5ffc65" providerId="LiveId" clId="{AA865A62-4F77-4349-B1D7-D5B3E09D4233}" dt="2025-01-03T07:36:37.293" v="129" actId="478"/>
          <ac:spMkLst>
            <pc:docMk/>
            <pc:sldMk cId="1891865919" sldId="368"/>
            <ac:spMk id="4" creationId="{6497D839-FDC7-F741-0294-ADC9FD43F099}"/>
          </ac:spMkLst>
        </pc:spChg>
        <pc:spChg chg="del">
          <ac:chgData name="VarZaT -" userId="6dbb09a28c5ffc65" providerId="LiveId" clId="{AA865A62-4F77-4349-B1D7-D5B3E09D4233}" dt="2025-01-03T07:36:36.104" v="128" actId="478"/>
          <ac:spMkLst>
            <pc:docMk/>
            <pc:sldMk cId="1891865919" sldId="368"/>
            <ac:spMk id="5" creationId="{83D2D44A-119D-B881-B05F-E423E5EEED00}"/>
          </ac:spMkLst>
        </pc:spChg>
        <pc:spChg chg="add del">
          <ac:chgData name="VarZaT -" userId="6dbb09a28c5ffc65" providerId="LiveId" clId="{AA865A62-4F77-4349-B1D7-D5B3E09D4233}" dt="2025-01-03T07:36:50.485" v="138" actId="22"/>
          <ac:spMkLst>
            <pc:docMk/>
            <pc:sldMk cId="1891865919" sldId="368"/>
            <ac:spMk id="7" creationId="{9C962506-0665-315B-D74E-35773BC6CA3E}"/>
          </ac:spMkLst>
        </pc:spChg>
        <pc:spChg chg="add del">
          <ac:chgData name="VarZaT -" userId="6dbb09a28c5ffc65" providerId="LiveId" clId="{AA865A62-4F77-4349-B1D7-D5B3E09D4233}" dt="2025-01-03T07:36:51.779" v="140" actId="22"/>
          <ac:spMkLst>
            <pc:docMk/>
            <pc:sldMk cId="1891865919" sldId="368"/>
            <ac:spMk id="9" creationId="{975A78E2-2D45-2DFB-0043-95AF75750709}"/>
          </ac:spMkLst>
        </pc:spChg>
        <pc:spChg chg="add del mod">
          <ac:chgData name="VarZaT -" userId="6dbb09a28c5ffc65" providerId="LiveId" clId="{AA865A62-4F77-4349-B1D7-D5B3E09D4233}" dt="2025-01-03T07:42:59.024" v="182" actId="478"/>
          <ac:spMkLst>
            <pc:docMk/>
            <pc:sldMk cId="1891865919" sldId="368"/>
            <ac:spMk id="12" creationId="{59D059EE-F895-FDBC-FC62-22E42B621E2A}"/>
          </ac:spMkLst>
        </pc:spChg>
        <pc:spChg chg="add del mod">
          <ac:chgData name="VarZaT -" userId="6dbb09a28c5ffc65" providerId="LiveId" clId="{AA865A62-4F77-4349-B1D7-D5B3E09D4233}" dt="2025-01-03T07:43:22.617" v="189" actId="478"/>
          <ac:spMkLst>
            <pc:docMk/>
            <pc:sldMk cId="1891865919" sldId="368"/>
            <ac:spMk id="13" creationId="{562AF6A4-D11E-AD82-66B7-9488257327B7}"/>
          </ac:spMkLst>
        </pc:spChg>
        <pc:spChg chg="del topLvl">
          <ac:chgData name="VarZaT -" userId="6dbb09a28c5ffc65" providerId="LiveId" clId="{AA865A62-4F77-4349-B1D7-D5B3E09D4233}" dt="2025-01-03T09:26:38.385" v="687" actId="478"/>
          <ac:spMkLst>
            <pc:docMk/>
            <pc:sldMk cId="1891865919" sldId="368"/>
            <ac:spMk id="19" creationId="{C1E7FC66-9AF0-4177-2685-5A4157DF03FA}"/>
          </ac:spMkLst>
        </pc:spChg>
        <pc:spChg chg="del topLvl">
          <ac:chgData name="VarZaT -" userId="6dbb09a28c5ffc65" providerId="LiveId" clId="{AA865A62-4F77-4349-B1D7-D5B3E09D4233}" dt="2025-01-03T09:26:39.555" v="688" actId="478"/>
          <ac:spMkLst>
            <pc:docMk/>
            <pc:sldMk cId="1891865919" sldId="368"/>
            <ac:spMk id="20" creationId="{7024055B-6F29-D25F-570F-6A0B49553A9E}"/>
          </ac:spMkLst>
        </pc:spChg>
        <pc:spChg chg="add mod">
          <ac:chgData name="VarZaT -" userId="6dbb09a28c5ffc65" providerId="LiveId" clId="{AA865A62-4F77-4349-B1D7-D5B3E09D4233}" dt="2025-01-03T07:54:52.764" v="252" actId="206"/>
          <ac:spMkLst>
            <pc:docMk/>
            <pc:sldMk cId="1891865919" sldId="368"/>
            <ac:spMk id="21" creationId="{8C56B9C7-1169-BEDC-36C8-19E462CE51C0}"/>
          </ac:spMkLst>
        </pc:spChg>
        <pc:spChg chg="mod">
          <ac:chgData name="VarZaT -" userId="6dbb09a28c5ffc65" providerId="LiveId" clId="{AA865A62-4F77-4349-B1D7-D5B3E09D4233}" dt="2025-01-03T09:12:31.542" v="621" actId="1076"/>
          <ac:spMkLst>
            <pc:docMk/>
            <pc:sldMk cId="1891865919" sldId="368"/>
            <ac:spMk id="23" creationId="{65BA4D18-103B-652C-2B83-91BA3F1DA54A}"/>
          </ac:spMkLst>
        </pc:spChg>
        <pc:spChg chg="mod">
          <ac:chgData name="VarZaT -" userId="6dbb09a28c5ffc65" providerId="LiveId" clId="{AA865A62-4F77-4349-B1D7-D5B3E09D4233}" dt="2025-01-03T08:57:48.593" v="597"/>
          <ac:spMkLst>
            <pc:docMk/>
            <pc:sldMk cId="1891865919" sldId="368"/>
            <ac:spMk id="24" creationId="{39088779-80FD-3012-9528-FAF951B3507F}"/>
          </ac:spMkLst>
        </pc:spChg>
        <pc:spChg chg="mod">
          <ac:chgData name="VarZaT -" userId="6dbb09a28c5ffc65" providerId="LiveId" clId="{AA865A62-4F77-4349-B1D7-D5B3E09D4233}" dt="2025-01-03T09:12:51.063" v="625" actId="1076"/>
          <ac:spMkLst>
            <pc:docMk/>
            <pc:sldMk cId="1891865919" sldId="368"/>
            <ac:spMk id="26" creationId="{C0529B7E-C24D-22F0-F623-DAED8D633C78}"/>
          </ac:spMkLst>
        </pc:spChg>
        <pc:spChg chg="mod">
          <ac:chgData name="VarZaT -" userId="6dbb09a28c5ffc65" providerId="LiveId" clId="{AA865A62-4F77-4349-B1D7-D5B3E09D4233}" dt="2025-01-03T09:10:30.386" v="602"/>
          <ac:spMkLst>
            <pc:docMk/>
            <pc:sldMk cId="1891865919" sldId="368"/>
            <ac:spMk id="27" creationId="{A52E8F3F-008E-16B0-FD38-0D96C7EAC2AE}"/>
          </ac:spMkLst>
        </pc:spChg>
        <pc:spChg chg="mod">
          <ac:chgData name="VarZaT -" userId="6dbb09a28c5ffc65" providerId="LiveId" clId="{AA865A62-4F77-4349-B1D7-D5B3E09D4233}" dt="2025-01-03T09:10:45.780" v="607" actId="20577"/>
          <ac:spMkLst>
            <pc:docMk/>
            <pc:sldMk cId="1891865919" sldId="368"/>
            <ac:spMk id="29" creationId="{4B67DA0B-6C99-CC91-621C-77E4E02244FC}"/>
          </ac:spMkLst>
        </pc:spChg>
        <pc:spChg chg="mod">
          <ac:chgData name="VarZaT -" userId="6dbb09a28c5ffc65" providerId="LiveId" clId="{AA865A62-4F77-4349-B1D7-D5B3E09D4233}" dt="2025-01-03T09:41:42.436" v="848" actId="20577"/>
          <ac:spMkLst>
            <pc:docMk/>
            <pc:sldMk cId="1891865919" sldId="368"/>
            <ac:spMk id="31" creationId="{742763AA-F7D3-9FEA-4D5B-B6775F89E5D1}"/>
          </ac:spMkLst>
        </pc:spChg>
        <pc:spChg chg="mod">
          <ac:chgData name="VarZaT -" userId="6dbb09a28c5ffc65" providerId="LiveId" clId="{AA865A62-4F77-4349-B1D7-D5B3E09D4233}" dt="2025-01-03T09:10:40.300" v="605"/>
          <ac:spMkLst>
            <pc:docMk/>
            <pc:sldMk cId="1891865919" sldId="368"/>
            <ac:spMk id="32" creationId="{B360351B-408D-5F97-E434-AB60FB830C28}"/>
          </ac:spMkLst>
        </pc:spChg>
        <pc:spChg chg="mod">
          <ac:chgData name="VarZaT -" userId="6dbb09a28c5ffc65" providerId="LiveId" clId="{AA865A62-4F77-4349-B1D7-D5B3E09D4233}" dt="2025-01-03T09:12:35.473" v="622" actId="1076"/>
          <ac:spMkLst>
            <pc:docMk/>
            <pc:sldMk cId="1891865919" sldId="368"/>
            <ac:spMk id="35" creationId="{1AAB79A3-A1D7-09CE-BCD0-4E39CC6B6DE8}"/>
          </ac:spMkLst>
        </pc:spChg>
        <pc:spChg chg="mod">
          <ac:chgData name="VarZaT -" userId="6dbb09a28c5ffc65" providerId="LiveId" clId="{AA865A62-4F77-4349-B1D7-D5B3E09D4233}" dt="2025-01-03T09:10:49.572" v="608"/>
          <ac:spMkLst>
            <pc:docMk/>
            <pc:sldMk cId="1891865919" sldId="368"/>
            <ac:spMk id="36" creationId="{43635B5D-CF8D-9F11-1C3F-2CA670A8C6DE}"/>
          </ac:spMkLst>
        </pc:spChg>
        <pc:spChg chg="mod">
          <ac:chgData name="VarZaT -" userId="6dbb09a28c5ffc65" providerId="LiveId" clId="{AA865A62-4F77-4349-B1D7-D5B3E09D4233}" dt="2025-01-03T09:12:39.719" v="623" actId="1076"/>
          <ac:spMkLst>
            <pc:docMk/>
            <pc:sldMk cId="1891865919" sldId="368"/>
            <ac:spMk id="38" creationId="{8E677E01-3CF5-F5D5-852E-3F3FCD08D51D}"/>
          </ac:spMkLst>
        </pc:spChg>
        <pc:spChg chg="mod">
          <ac:chgData name="VarZaT -" userId="6dbb09a28c5ffc65" providerId="LiveId" clId="{AA865A62-4F77-4349-B1D7-D5B3E09D4233}" dt="2025-01-03T09:11:22.825" v="611"/>
          <ac:spMkLst>
            <pc:docMk/>
            <pc:sldMk cId="1891865919" sldId="368"/>
            <ac:spMk id="39" creationId="{1DD06666-DBB3-4D02-6B11-EED5DFE98718}"/>
          </ac:spMkLst>
        </pc:spChg>
        <pc:spChg chg="mod">
          <ac:chgData name="VarZaT -" userId="6dbb09a28c5ffc65" providerId="LiveId" clId="{AA865A62-4F77-4349-B1D7-D5B3E09D4233}" dt="2025-01-03T09:12:45.490" v="624" actId="1076"/>
          <ac:spMkLst>
            <pc:docMk/>
            <pc:sldMk cId="1891865919" sldId="368"/>
            <ac:spMk id="41" creationId="{51B3EB5E-F35A-2129-024C-567D8831FB20}"/>
          </ac:spMkLst>
        </pc:spChg>
        <pc:spChg chg="mod">
          <ac:chgData name="VarZaT -" userId="6dbb09a28c5ffc65" providerId="LiveId" clId="{AA865A62-4F77-4349-B1D7-D5B3E09D4233}" dt="2025-01-03T09:11:34.499" v="614"/>
          <ac:spMkLst>
            <pc:docMk/>
            <pc:sldMk cId="1891865919" sldId="368"/>
            <ac:spMk id="42" creationId="{E0CEDF33-C341-BB62-083A-82BF9C7D55F7}"/>
          </ac:spMkLst>
        </pc:spChg>
        <pc:spChg chg="mod">
          <ac:chgData name="VarZaT -" userId="6dbb09a28c5ffc65" providerId="LiveId" clId="{AA865A62-4F77-4349-B1D7-D5B3E09D4233}" dt="2025-01-03T09:12:27.859" v="620" actId="1076"/>
          <ac:spMkLst>
            <pc:docMk/>
            <pc:sldMk cId="1891865919" sldId="368"/>
            <ac:spMk id="46" creationId="{2BBF6605-22BD-FC1A-F498-D4A8B6E38ED3}"/>
          </ac:spMkLst>
        </pc:spChg>
        <pc:spChg chg="mod">
          <ac:chgData name="VarZaT -" userId="6dbb09a28c5ffc65" providerId="LiveId" clId="{AA865A62-4F77-4349-B1D7-D5B3E09D4233}" dt="2025-01-03T09:12:15.326" v="617"/>
          <ac:spMkLst>
            <pc:docMk/>
            <pc:sldMk cId="1891865919" sldId="368"/>
            <ac:spMk id="47" creationId="{998367AF-FC2B-D5B4-08CE-BEAF7E2B812B}"/>
          </ac:spMkLst>
        </pc:spChg>
        <pc:grpChg chg="del">
          <ac:chgData name="VarZaT -" userId="6dbb09a28c5ffc65" providerId="LiveId" clId="{AA865A62-4F77-4349-B1D7-D5B3E09D4233}" dt="2025-01-03T09:26:36.880" v="686" actId="478"/>
          <ac:grpSpMkLst>
            <pc:docMk/>
            <pc:sldMk cId="1891865919" sldId="368"/>
            <ac:grpSpMk id="15" creationId="{385DF494-CA07-2712-EE68-750C5B69040C}"/>
          </ac:grpSpMkLst>
        </pc:grpChg>
        <pc:grpChg chg="del">
          <ac:chgData name="VarZaT -" userId="6dbb09a28c5ffc65" providerId="LiveId" clId="{AA865A62-4F77-4349-B1D7-D5B3E09D4233}" dt="2025-01-03T09:26:38.385" v="687" actId="478"/>
          <ac:grpSpMkLst>
            <pc:docMk/>
            <pc:sldMk cId="1891865919" sldId="368"/>
            <ac:grpSpMk id="18" creationId="{FCC5F8B6-E98E-897F-DCB5-ECD58585CB2F}"/>
          </ac:grpSpMkLst>
        </pc:grpChg>
        <pc:grpChg chg="add mod">
          <ac:chgData name="VarZaT -" userId="6dbb09a28c5ffc65" providerId="LiveId" clId="{AA865A62-4F77-4349-B1D7-D5B3E09D4233}" dt="2025-01-03T08:57:53.993" v="598" actId="1076"/>
          <ac:grpSpMkLst>
            <pc:docMk/>
            <pc:sldMk cId="1891865919" sldId="368"/>
            <ac:grpSpMk id="22" creationId="{6994590C-F476-53E1-EDAB-AE8C521AE808}"/>
          </ac:grpSpMkLst>
        </pc:grpChg>
        <pc:grpChg chg="add mod">
          <ac:chgData name="VarZaT -" userId="6dbb09a28c5ffc65" providerId="LiveId" clId="{AA865A62-4F77-4349-B1D7-D5B3E09D4233}" dt="2025-01-03T09:10:36" v="603" actId="1076"/>
          <ac:grpSpMkLst>
            <pc:docMk/>
            <pc:sldMk cId="1891865919" sldId="368"/>
            <ac:grpSpMk id="25" creationId="{7172A3E0-2B6A-CD0C-B074-77B50AFB4F40}"/>
          </ac:grpSpMkLst>
        </pc:grpChg>
        <pc:grpChg chg="add mod">
          <ac:chgData name="VarZaT -" userId="6dbb09a28c5ffc65" providerId="LiveId" clId="{AA865A62-4F77-4349-B1D7-D5B3E09D4233}" dt="2025-01-03T09:10:43.609" v="606" actId="1076"/>
          <ac:grpSpMkLst>
            <pc:docMk/>
            <pc:sldMk cId="1891865919" sldId="368"/>
            <ac:grpSpMk id="28" creationId="{112F6990-5B95-F507-A771-1CD2FE6CF1C2}"/>
          </ac:grpSpMkLst>
        </pc:grpChg>
        <pc:grpChg chg="add mod">
          <ac:chgData name="VarZaT -" userId="6dbb09a28c5ffc65" providerId="LiveId" clId="{AA865A62-4F77-4349-B1D7-D5B3E09D4233}" dt="2025-01-03T09:10:52.764" v="609" actId="1076"/>
          <ac:grpSpMkLst>
            <pc:docMk/>
            <pc:sldMk cId="1891865919" sldId="368"/>
            <ac:grpSpMk id="33" creationId="{F562DABA-C92C-6193-5679-A5E7CC773463}"/>
          </ac:grpSpMkLst>
        </pc:grpChg>
        <pc:grpChg chg="add mod">
          <ac:chgData name="VarZaT -" userId="6dbb09a28c5ffc65" providerId="LiveId" clId="{AA865A62-4F77-4349-B1D7-D5B3E09D4233}" dt="2025-01-03T09:11:26.875" v="612" actId="1076"/>
          <ac:grpSpMkLst>
            <pc:docMk/>
            <pc:sldMk cId="1891865919" sldId="368"/>
            <ac:grpSpMk id="37" creationId="{BA98E95C-042D-955A-1C28-82D066DC5A2E}"/>
          </ac:grpSpMkLst>
        </pc:grpChg>
        <pc:grpChg chg="add mod">
          <ac:chgData name="VarZaT -" userId="6dbb09a28c5ffc65" providerId="LiveId" clId="{AA865A62-4F77-4349-B1D7-D5B3E09D4233}" dt="2025-01-03T09:11:37.544" v="615" actId="1076"/>
          <ac:grpSpMkLst>
            <pc:docMk/>
            <pc:sldMk cId="1891865919" sldId="368"/>
            <ac:grpSpMk id="40" creationId="{D5CF51E5-2419-F777-3D09-A00E4BDE7336}"/>
          </ac:grpSpMkLst>
        </pc:grpChg>
        <pc:grpChg chg="del">
          <ac:chgData name="VarZaT -" userId="6dbb09a28c5ffc65" providerId="LiveId" clId="{AA865A62-4F77-4349-B1D7-D5B3E09D4233}" dt="2025-01-03T09:26:40.532" v="689" actId="478"/>
          <ac:grpSpMkLst>
            <pc:docMk/>
            <pc:sldMk cId="1891865919" sldId="368"/>
            <ac:grpSpMk id="43" creationId="{4FA1FF24-BB5E-7EC6-986F-86D5B6D46F45}"/>
          </ac:grpSpMkLst>
        </pc:grpChg>
        <pc:grpChg chg="add mod">
          <ac:chgData name="VarZaT -" userId="6dbb09a28c5ffc65" providerId="LiveId" clId="{AA865A62-4F77-4349-B1D7-D5B3E09D4233}" dt="2025-01-03T09:12:18.978" v="618" actId="1076"/>
          <ac:grpSpMkLst>
            <pc:docMk/>
            <pc:sldMk cId="1891865919" sldId="368"/>
            <ac:grpSpMk id="45" creationId="{C1D8B03C-548B-6466-DA83-06F292B8F495}"/>
          </ac:grpSpMkLst>
        </pc:grpChg>
        <pc:picChg chg="add mod modCrop">
          <ac:chgData name="VarZaT -" userId="6dbb09a28c5ffc65" providerId="LiveId" clId="{AA865A62-4F77-4349-B1D7-D5B3E09D4233}" dt="2025-01-03T08:25:12.664" v="428" actId="14100"/>
          <ac:picMkLst>
            <pc:docMk/>
            <pc:sldMk cId="1891865919" sldId="368"/>
            <ac:picMk id="11" creationId="{7AEE36CA-3D1D-11A3-9E3D-85F531165D7B}"/>
          </ac:picMkLst>
        </pc:picChg>
        <pc:picChg chg="del">
          <ac:chgData name="VarZaT -" userId="6dbb09a28c5ffc65" providerId="LiveId" clId="{AA865A62-4F77-4349-B1D7-D5B3E09D4233}" dt="2025-01-03T07:36:47.751" v="136" actId="478"/>
          <ac:picMkLst>
            <pc:docMk/>
            <pc:sldMk cId="1891865919" sldId="368"/>
            <ac:picMk id="14" creationId="{D7194FD1-1CBD-FB08-F4EF-45DE2CE9BC26}"/>
          </ac:picMkLst>
        </pc:picChg>
        <pc:picChg chg="del">
          <ac:chgData name="VarZaT -" userId="6dbb09a28c5ffc65" providerId="LiveId" clId="{AA865A62-4F77-4349-B1D7-D5B3E09D4233}" dt="2025-01-03T07:36:34.274" v="127" actId="478"/>
          <ac:picMkLst>
            <pc:docMk/>
            <pc:sldMk cId="1891865919" sldId="368"/>
            <ac:picMk id="30" creationId="{C2B14A85-570D-CAAE-A966-5F67D963E412}"/>
          </ac:picMkLst>
        </pc:picChg>
      </pc:sldChg>
      <pc:sldChg chg="addSp delSp modSp add mod">
        <pc:chgData name="VarZaT -" userId="6dbb09a28c5ffc65" providerId="LiveId" clId="{AA865A62-4F77-4349-B1D7-D5B3E09D4233}" dt="2025-01-03T08:25:57.457" v="469" actId="14100"/>
        <pc:sldMkLst>
          <pc:docMk/>
          <pc:sldMk cId="3981989994" sldId="369"/>
        </pc:sldMkLst>
        <pc:spChg chg="mod">
          <ac:chgData name="VarZaT -" userId="6dbb09a28c5ffc65" providerId="LiveId" clId="{AA865A62-4F77-4349-B1D7-D5B3E09D4233}" dt="2025-01-03T08:25:53.367" v="468" actId="20577"/>
          <ac:spMkLst>
            <pc:docMk/>
            <pc:sldMk cId="3981989994" sldId="369"/>
            <ac:spMk id="2" creationId="{B447E040-F346-8FC2-937B-0BA99F3411E8}"/>
          </ac:spMkLst>
        </pc:spChg>
        <pc:spChg chg="mod">
          <ac:chgData name="VarZaT -" userId="6dbb09a28c5ffc65" providerId="LiveId" clId="{AA865A62-4F77-4349-B1D7-D5B3E09D4233}" dt="2025-01-03T07:58:29.136" v="293" actId="688"/>
          <ac:spMkLst>
            <pc:docMk/>
            <pc:sldMk cId="3981989994" sldId="369"/>
            <ac:spMk id="3" creationId="{379FC64C-40CA-7240-F60E-2802B7FD3230}"/>
          </ac:spMkLst>
        </pc:spChg>
        <pc:spChg chg="add del mod">
          <ac:chgData name="VarZaT -" userId="6dbb09a28c5ffc65" providerId="LiveId" clId="{AA865A62-4F77-4349-B1D7-D5B3E09D4233}" dt="2025-01-03T07:57:11.444" v="263" actId="478"/>
          <ac:spMkLst>
            <pc:docMk/>
            <pc:sldMk cId="3981989994" sldId="369"/>
            <ac:spMk id="5" creationId="{71873839-A241-D337-BF7F-17847BF31BAB}"/>
          </ac:spMkLst>
        </pc:spChg>
        <pc:spChg chg="add del">
          <ac:chgData name="VarZaT -" userId="6dbb09a28c5ffc65" providerId="LiveId" clId="{AA865A62-4F77-4349-B1D7-D5B3E09D4233}" dt="2025-01-03T07:57:13.689" v="265" actId="22"/>
          <ac:spMkLst>
            <pc:docMk/>
            <pc:sldMk cId="3981989994" sldId="369"/>
            <ac:spMk id="7" creationId="{74708CAA-54C4-8728-CC13-A769A1CD2D43}"/>
          </ac:spMkLst>
        </pc:spChg>
        <pc:spChg chg="mod">
          <ac:chgData name="VarZaT -" userId="6dbb09a28c5ffc65" providerId="LiveId" clId="{AA865A62-4F77-4349-B1D7-D5B3E09D4233}" dt="2025-01-03T08:10:43.659" v="338" actId="206"/>
          <ac:spMkLst>
            <pc:docMk/>
            <pc:sldMk cId="3981989994" sldId="369"/>
            <ac:spMk id="21" creationId="{02F085CC-F165-0EEF-65C3-9C929F9CD179}"/>
          </ac:spMkLst>
        </pc:spChg>
        <pc:spChg chg="mod">
          <ac:chgData name="VarZaT -" userId="6dbb09a28c5ffc65" providerId="LiveId" clId="{AA865A62-4F77-4349-B1D7-D5B3E09D4233}" dt="2025-01-03T08:25:57.457" v="469" actId="14100"/>
          <ac:spMkLst>
            <pc:docMk/>
            <pc:sldMk cId="3981989994" sldId="369"/>
            <ac:spMk id="31" creationId="{DDF203EC-2C8F-867B-1303-C68859C63F1A}"/>
          </ac:spMkLst>
        </pc:spChg>
        <pc:picChg chg="add mod ord modCrop">
          <ac:chgData name="VarZaT -" userId="6dbb09a28c5ffc65" providerId="LiveId" clId="{AA865A62-4F77-4349-B1D7-D5B3E09D4233}" dt="2025-01-03T08:10:35.056" v="335" actId="1076"/>
          <ac:picMkLst>
            <pc:docMk/>
            <pc:sldMk cId="3981989994" sldId="369"/>
            <ac:picMk id="9" creationId="{2E274220-6DD7-677C-86A6-833518B31A96}"/>
          </ac:picMkLst>
        </pc:picChg>
        <pc:picChg chg="del">
          <ac:chgData name="VarZaT -" userId="6dbb09a28c5ffc65" providerId="LiveId" clId="{AA865A62-4F77-4349-B1D7-D5B3E09D4233}" dt="2025-01-03T07:57:03.010" v="260" actId="478"/>
          <ac:picMkLst>
            <pc:docMk/>
            <pc:sldMk cId="3981989994" sldId="369"/>
            <ac:picMk id="11" creationId="{855375F3-92F6-A5A9-BE2E-42A0AFA43D21}"/>
          </ac:picMkLst>
        </pc:picChg>
      </pc:sldChg>
      <pc:sldChg chg="addSp delSp modSp add mod">
        <pc:chgData name="VarZaT -" userId="6dbb09a28c5ffc65" providerId="LiveId" clId="{AA865A62-4F77-4349-B1D7-D5B3E09D4233}" dt="2025-01-03T08:26:14.677" v="482" actId="20577"/>
        <pc:sldMkLst>
          <pc:docMk/>
          <pc:sldMk cId="561106731" sldId="370"/>
        </pc:sldMkLst>
        <pc:spChg chg="mod">
          <ac:chgData name="VarZaT -" userId="6dbb09a28c5ffc65" providerId="LiveId" clId="{AA865A62-4F77-4349-B1D7-D5B3E09D4233}" dt="2025-01-03T08:26:14.677" v="482" actId="20577"/>
          <ac:spMkLst>
            <pc:docMk/>
            <pc:sldMk cId="561106731" sldId="370"/>
            <ac:spMk id="2" creationId="{388591D0-C17A-15A7-6879-27F578382C05}"/>
          </ac:spMkLst>
        </pc:spChg>
        <pc:spChg chg="mod">
          <ac:chgData name="VarZaT -" userId="6dbb09a28c5ffc65" providerId="LiveId" clId="{AA865A62-4F77-4349-B1D7-D5B3E09D4233}" dt="2025-01-03T08:19:24.165" v="372" actId="688"/>
          <ac:spMkLst>
            <pc:docMk/>
            <pc:sldMk cId="561106731" sldId="370"/>
            <ac:spMk id="3" creationId="{56E1489A-15D4-7566-9375-E0DA077A55D8}"/>
          </ac:spMkLst>
        </pc:spChg>
        <pc:spChg chg="add del">
          <ac:chgData name="VarZaT -" userId="6dbb09a28c5ffc65" providerId="LiveId" clId="{AA865A62-4F77-4349-B1D7-D5B3E09D4233}" dt="2025-01-03T08:08:10.805" v="314" actId="22"/>
          <ac:spMkLst>
            <pc:docMk/>
            <pc:sldMk cId="561106731" sldId="370"/>
            <ac:spMk id="5" creationId="{8E142DDE-8DDA-04B4-ACC2-34558D121D80}"/>
          </ac:spMkLst>
        </pc:spChg>
        <pc:spChg chg="mod">
          <ac:chgData name="VarZaT -" userId="6dbb09a28c5ffc65" providerId="LiveId" clId="{AA865A62-4F77-4349-B1D7-D5B3E09D4233}" dt="2025-01-03T08:19:10.410" v="371" actId="206"/>
          <ac:spMkLst>
            <pc:docMk/>
            <pc:sldMk cId="561106731" sldId="370"/>
            <ac:spMk id="21" creationId="{4448A921-4CA0-1CBD-F7AC-744F61DDC1B7}"/>
          </ac:spMkLst>
        </pc:spChg>
        <pc:picChg chg="add mod ord modCrop">
          <ac:chgData name="VarZaT -" userId="6dbb09a28c5ffc65" providerId="LiveId" clId="{AA865A62-4F77-4349-B1D7-D5B3E09D4233}" dt="2025-01-03T08:17:27.336" v="351" actId="167"/>
          <ac:picMkLst>
            <pc:docMk/>
            <pc:sldMk cId="561106731" sldId="370"/>
            <ac:picMk id="7" creationId="{F9F54C6D-FD52-77F6-B288-0F6DCC12C782}"/>
          </ac:picMkLst>
        </pc:picChg>
        <pc:picChg chg="del">
          <ac:chgData name="VarZaT -" userId="6dbb09a28c5ffc65" providerId="LiveId" clId="{AA865A62-4F77-4349-B1D7-D5B3E09D4233}" dt="2025-01-03T08:17:17.817" v="348" actId="478"/>
          <ac:picMkLst>
            <pc:docMk/>
            <pc:sldMk cId="561106731" sldId="370"/>
            <ac:picMk id="9" creationId="{BB4C7589-E24C-2D9A-7BF1-6CE386328E43}"/>
          </ac:picMkLst>
        </pc:picChg>
      </pc:sldChg>
      <pc:sldChg chg="addSp delSp modSp add mod">
        <pc:chgData name="VarZaT -" userId="6dbb09a28c5ffc65" providerId="LiveId" clId="{AA865A62-4F77-4349-B1D7-D5B3E09D4233}" dt="2025-01-03T08:26:50.393" v="512" actId="20577"/>
        <pc:sldMkLst>
          <pc:docMk/>
          <pc:sldMk cId="305636972" sldId="371"/>
        </pc:sldMkLst>
        <pc:spChg chg="mod">
          <ac:chgData name="VarZaT -" userId="6dbb09a28c5ffc65" providerId="LiveId" clId="{AA865A62-4F77-4349-B1D7-D5B3E09D4233}" dt="2025-01-03T08:26:50.393" v="512" actId="20577"/>
          <ac:spMkLst>
            <pc:docMk/>
            <pc:sldMk cId="305636972" sldId="371"/>
            <ac:spMk id="2" creationId="{96D8D924-F544-8A1D-D3B6-9C1BD62136D9}"/>
          </ac:spMkLst>
        </pc:spChg>
        <pc:spChg chg="mod">
          <ac:chgData name="VarZaT -" userId="6dbb09a28c5ffc65" providerId="LiveId" clId="{AA865A62-4F77-4349-B1D7-D5B3E09D4233}" dt="2025-01-03T08:23:33.481" v="393" actId="688"/>
          <ac:spMkLst>
            <pc:docMk/>
            <pc:sldMk cId="305636972" sldId="371"/>
            <ac:spMk id="3" creationId="{C8AFFEAF-7935-9CA4-E9BA-0C25B77767D1}"/>
          </ac:spMkLst>
        </pc:spChg>
        <pc:spChg chg="add del">
          <ac:chgData name="VarZaT -" userId="6dbb09a28c5ffc65" providerId="LiveId" clId="{AA865A62-4F77-4349-B1D7-D5B3E09D4233}" dt="2025-01-03T08:22:33.922" v="376" actId="22"/>
          <ac:spMkLst>
            <pc:docMk/>
            <pc:sldMk cId="305636972" sldId="371"/>
            <ac:spMk id="5" creationId="{2AE4B035-8445-6840-839C-76E3D4052EC0}"/>
          </ac:spMkLst>
        </pc:spChg>
        <pc:spChg chg="mod">
          <ac:chgData name="VarZaT -" userId="6dbb09a28c5ffc65" providerId="LiveId" clId="{AA865A62-4F77-4349-B1D7-D5B3E09D4233}" dt="2025-01-03T08:24:26.135" v="413" actId="206"/>
          <ac:spMkLst>
            <pc:docMk/>
            <pc:sldMk cId="305636972" sldId="371"/>
            <ac:spMk id="21" creationId="{92CBC8AD-9F8E-6D86-972E-E355D071B07F}"/>
          </ac:spMkLst>
        </pc:spChg>
        <pc:spChg chg="mod">
          <ac:chgData name="VarZaT -" userId="6dbb09a28c5ffc65" providerId="LiveId" clId="{AA865A62-4F77-4349-B1D7-D5B3E09D4233}" dt="2025-01-03T08:23:27.508" v="392" actId="14100"/>
          <ac:spMkLst>
            <pc:docMk/>
            <pc:sldMk cId="305636972" sldId="371"/>
            <ac:spMk id="31" creationId="{45D22D20-130E-885F-5408-A1EDABCCAE5C}"/>
          </ac:spMkLst>
        </pc:spChg>
        <pc:picChg chg="del">
          <ac:chgData name="VarZaT -" userId="6dbb09a28c5ffc65" providerId="LiveId" clId="{AA865A62-4F77-4349-B1D7-D5B3E09D4233}" dt="2025-01-03T08:21:32.456" v="374" actId="478"/>
          <ac:picMkLst>
            <pc:docMk/>
            <pc:sldMk cId="305636972" sldId="371"/>
            <ac:picMk id="7" creationId="{D30B731B-FC46-2243-35B5-68453C6C3AB4}"/>
          </ac:picMkLst>
        </pc:picChg>
        <pc:picChg chg="add mod ord modCrop">
          <ac:chgData name="VarZaT -" userId="6dbb09a28c5ffc65" providerId="LiveId" clId="{AA865A62-4F77-4349-B1D7-D5B3E09D4233}" dt="2025-01-03T08:23:13.534" v="389" actId="14100"/>
          <ac:picMkLst>
            <pc:docMk/>
            <pc:sldMk cId="305636972" sldId="371"/>
            <ac:picMk id="8" creationId="{92484DC9-3577-98AD-4CA2-9A967D85D32C}"/>
          </ac:picMkLst>
        </pc:picChg>
      </pc:sldChg>
      <pc:sldChg chg="addSp delSp modSp add mod">
        <pc:chgData name="VarZaT -" userId="6dbb09a28c5ffc65" providerId="LiveId" clId="{AA865A62-4F77-4349-B1D7-D5B3E09D4233}" dt="2025-01-03T08:37:51.897" v="593" actId="20577"/>
        <pc:sldMkLst>
          <pc:docMk/>
          <pc:sldMk cId="1084688031" sldId="372"/>
        </pc:sldMkLst>
        <pc:spChg chg="mod">
          <ac:chgData name="VarZaT -" userId="6dbb09a28c5ffc65" providerId="LiveId" clId="{AA865A62-4F77-4349-B1D7-D5B3E09D4233}" dt="2025-01-03T08:37:51.897" v="593" actId="20577"/>
          <ac:spMkLst>
            <pc:docMk/>
            <pc:sldMk cId="1084688031" sldId="372"/>
            <ac:spMk id="2" creationId="{EDB2BDA4-DBC1-B51E-AB69-0A7AE0FB99B6}"/>
          </ac:spMkLst>
        </pc:spChg>
        <pc:spChg chg="add del">
          <ac:chgData name="VarZaT -" userId="6dbb09a28c5ffc65" providerId="LiveId" clId="{AA865A62-4F77-4349-B1D7-D5B3E09D4233}" dt="2025-01-03T08:35:22.422" v="538" actId="22"/>
          <ac:spMkLst>
            <pc:docMk/>
            <pc:sldMk cId="1084688031" sldId="372"/>
            <ac:spMk id="5" creationId="{1512E32D-6827-0955-EF11-3F8E16A4CEA2}"/>
          </ac:spMkLst>
        </pc:spChg>
        <pc:spChg chg="add del">
          <ac:chgData name="VarZaT -" userId="6dbb09a28c5ffc65" providerId="LiveId" clId="{AA865A62-4F77-4349-B1D7-D5B3E09D4233}" dt="2025-01-03T08:36:24.368" v="547" actId="478"/>
          <ac:spMkLst>
            <pc:docMk/>
            <pc:sldMk cId="1084688031" sldId="372"/>
            <ac:spMk id="9" creationId="{B6A415D1-7E41-F1AA-255F-8E1408095001}"/>
          </ac:spMkLst>
        </pc:spChg>
        <pc:spChg chg="add mod">
          <ac:chgData name="VarZaT -" userId="6dbb09a28c5ffc65" providerId="LiveId" clId="{AA865A62-4F77-4349-B1D7-D5B3E09D4233}" dt="2025-01-03T08:37:30.921" v="571" actId="206"/>
          <ac:spMkLst>
            <pc:docMk/>
            <pc:sldMk cId="1084688031" sldId="372"/>
            <ac:spMk id="10" creationId="{6EC86940-FA9F-0233-749E-9C740990B03B}"/>
          </ac:spMkLst>
        </pc:spChg>
        <pc:spChg chg="mod">
          <ac:chgData name="VarZaT -" userId="6dbb09a28c5ffc65" providerId="LiveId" clId="{AA865A62-4F77-4349-B1D7-D5B3E09D4233}" dt="2025-01-03T08:28:49.185" v="535" actId="206"/>
          <ac:spMkLst>
            <pc:docMk/>
            <pc:sldMk cId="1084688031" sldId="372"/>
            <ac:spMk id="21" creationId="{FD842B69-E427-0E16-A2A7-4CF8BF482528}"/>
          </ac:spMkLst>
        </pc:spChg>
        <pc:spChg chg="mod">
          <ac:chgData name="VarZaT -" userId="6dbb09a28c5ffc65" providerId="LiveId" clId="{AA865A62-4F77-4349-B1D7-D5B3E09D4233}" dt="2025-01-03T08:35:40.013" v="545" actId="14100"/>
          <ac:spMkLst>
            <pc:docMk/>
            <pc:sldMk cId="1084688031" sldId="372"/>
            <ac:spMk id="31" creationId="{8EC014DF-6C24-E335-7EFE-9CE8781D3ADB}"/>
          </ac:spMkLst>
        </pc:spChg>
        <pc:picChg chg="add mod">
          <ac:chgData name="VarZaT -" userId="6dbb09a28c5ffc65" providerId="LiveId" clId="{AA865A62-4F77-4349-B1D7-D5B3E09D4233}" dt="2025-01-03T08:35:35.554" v="543" actId="14100"/>
          <ac:picMkLst>
            <pc:docMk/>
            <pc:sldMk cId="1084688031" sldId="372"/>
            <ac:picMk id="7" creationId="{04168B33-B25F-6A25-1E05-ECC2DECC7CB1}"/>
          </ac:picMkLst>
        </pc:picChg>
        <pc:picChg chg="del">
          <ac:chgData name="VarZaT -" userId="6dbb09a28c5ffc65" providerId="LiveId" clId="{AA865A62-4F77-4349-B1D7-D5B3E09D4233}" dt="2025-01-03T08:30:34.459" v="536" actId="478"/>
          <ac:picMkLst>
            <pc:docMk/>
            <pc:sldMk cId="1084688031" sldId="372"/>
            <ac:picMk id="8" creationId="{ABE0E308-A075-D69E-8E25-E63B71629C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6F4781F-C2E3-C0BC-DFB4-686FFC59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784135"/>
            <a:ext cx="3410624" cy="2057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SEVOROMORSK-3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281121" y="124690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164288" y="1083926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02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SRNTGT096-</a:t>
            </a:r>
            <a:r>
              <a:rPr lang="pl-PL" sz="1000" b="1" dirty="0"/>
              <a:t>A </a:t>
            </a:r>
            <a:r>
              <a:rPr lang="pl-PL" sz="1050" dirty="0"/>
              <a:t>– </a:t>
            </a:r>
            <a:r>
              <a:rPr lang="en-GB" sz="1050" dirty="0"/>
              <a:t>SCUD Rocket propellant</a:t>
            </a:r>
            <a:endParaRPr lang="pl-PL" sz="1050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r>
              <a:rPr lang="en-US" sz="1000" dirty="0"/>
              <a:t>SRNTGT096-</a:t>
            </a:r>
            <a:r>
              <a:rPr lang="pl-PL" sz="1000" b="1" dirty="0"/>
              <a:t>B </a:t>
            </a:r>
            <a:r>
              <a:rPr lang="pl-PL" sz="1000" dirty="0"/>
              <a:t>– </a:t>
            </a:r>
            <a:r>
              <a:rPr lang="en-GB" sz="1000" dirty="0"/>
              <a:t>Chemical precursor for WMD production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3</a:t>
            </a:r>
            <a:r>
              <a:rPr lang="pl-PL" sz="1000" dirty="0"/>
              <a:t> </a:t>
            </a:r>
            <a:r>
              <a:rPr lang="pt-BR" sz="1000" dirty="0"/>
              <a:t>N 69°04.567'   E 33°21.024’</a:t>
            </a:r>
            <a:r>
              <a:rPr lang="en-GB" sz="1000" dirty="0"/>
              <a:t>/148ft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4</a:t>
            </a:r>
            <a:r>
              <a:rPr lang="pl-PL" sz="1000" dirty="0"/>
              <a:t> </a:t>
            </a:r>
            <a:r>
              <a:rPr lang="pt-BR" sz="1000" dirty="0"/>
              <a:t>N 69°04.556'   E 33°21.027’</a:t>
            </a:r>
            <a:r>
              <a:rPr lang="en-GB" sz="1000" dirty="0"/>
              <a:t>/144ft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5</a:t>
            </a:r>
            <a:r>
              <a:rPr lang="pl-PL" sz="1000" dirty="0"/>
              <a:t> </a:t>
            </a:r>
            <a:r>
              <a:rPr lang="pt-BR" sz="1000" dirty="0"/>
              <a:t>N 69°04.535'   E 33°21.033’</a:t>
            </a:r>
            <a:r>
              <a:rPr lang="en-GB" sz="1000" dirty="0"/>
              <a:t>/138ft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6</a:t>
            </a:r>
            <a:r>
              <a:rPr lang="pl-PL" sz="1000" dirty="0"/>
              <a:t> </a:t>
            </a:r>
            <a:r>
              <a:rPr lang="pt-BR" sz="1000" dirty="0"/>
              <a:t>N 69°04.513'   E 33°21.039’</a:t>
            </a:r>
            <a:r>
              <a:rPr lang="en-GB" sz="1000" dirty="0"/>
              <a:t>/133ft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7</a:t>
            </a:r>
            <a:r>
              <a:rPr lang="pl-PL" sz="1000" dirty="0"/>
              <a:t> </a:t>
            </a:r>
            <a:r>
              <a:rPr lang="pt-BR" sz="1000" dirty="0"/>
              <a:t>N 69°04.506'   E 33°21.032’</a:t>
            </a:r>
            <a:r>
              <a:rPr lang="en-GB" sz="1000" dirty="0"/>
              <a:t>/131ft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682134A1-7F52-AA8E-24D4-837958B0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" b="2839"/>
          <a:stretch/>
        </p:blipFill>
        <p:spPr>
          <a:xfrm>
            <a:off x="17414" y="784135"/>
            <a:ext cx="5706714" cy="304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Pil opp 2"/>
          <p:cNvSpPr/>
          <p:nvPr/>
        </p:nvSpPr>
        <p:spPr>
          <a:xfrm rot="5556050">
            <a:off x="5327113" y="91683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2DEF2-83FA-B8C9-2EAA-D54EA52A1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78A6090-E8F0-0091-96AA-D4EF06F9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SRNTGT002A COMPLEX WEST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742763AA-F7D3-9FEA-4D5B-B6775F89E5D1}"/>
              </a:ext>
            </a:extLst>
          </p:cNvPr>
          <p:cNvSpPr txBox="1"/>
          <p:nvPr/>
        </p:nvSpPr>
        <p:spPr>
          <a:xfrm>
            <a:off x="6373357" y="781379"/>
            <a:ext cx="2752342" cy="347776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-COMPLEX WEST</a:t>
            </a:r>
            <a:endParaRPr lang="nb-NO" sz="1000" b="1" dirty="0"/>
          </a:p>
          <a:p>
            <a:r>
              <a:rPr lang="pl-PL" sz="1000" dirty="0"/>
              <a:t>DPI</a:t>
            </a:r>
            <a:r>
              <a:rPr lang="nb-NO" sz="1000" dirty="0"/>
              <a:t> 1:</a:t>
            </a:r>
            <a:r>
              <a:rPr lang="pl-PL" sz="1000" dirty="0"/>
              <a:t> </a:t>
            </a:r>
            <a:r>
              <a:rPr lang="pt-BR" sz="1000" dirty="0"/>
              <a:t>N 68°52.951’  E 33°44.232’ </a:t>
            </a:r>
            <a:r>
              <a:rPr lang="en-GB" sz="1000" dirty="0"/>
              <a:t>/481</a:t>
            </a:r>
            <a:r>
              <a:rPr lang="pl-PL" sz="1000" dirty="0"/>
              <a:t>ft/</a:t>
            </a:r>
            <a:r>
              <a:rPr lang="nb-NO" sz="1000" dirty="0"/>
              <a:t>(500 Ibs bomb)</a:t>
            </a:r>
          </a:p>
          <a:p>
            <a:r>
              <a:rPr lang="nb-NO" sz="1000" dirty="0"/>
              <a:t>DPI 2: </a:t>
            </a:r>
            <a:r>
              <a:rPr lang="pt-BR" sz="1000" dirty="0"/>
              <a:t>N 68°52.892’  E 33°44.021’ </a:t>
            </a:r>
            <a:r>
              <a:rPr lang="nb-NO" sz="1000" dirty="0"/>
              <a:t>/499ft/(?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r>
              <a:rPr lang="nb-NO" sz="1000" dirty="0"/>
              <a:t>DPI 3: N 68°52.944'   E 33°44.011’/494ft/(?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r>
              <a:rPr lang="nb-NO" sz="1000" dirty="0"/>
              <a:t>DPI 4: N 68°52.860'   E 33°44.078’/511ft/(?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</a:p>
          <a:p>
            <a:r>
              <a:rPr lang="nb-NO" sz="1000" dirty="0"/>
              <a:t>DPI 5: N 68°52.818'   E 33°43.895’/</a:t>
            </a:r>
            <a:r>
              <a:rPr lang="nb-NO" sz="1000"/>
              <a:t>525ft/(2x 500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</a:p>
          <a:p>
            <a:r>
              <a:rPr lang="nb-NO" sz="1000" dirty="0"/>
              <a:t>DPI 6: N 68°52.884'   E 33°43.795’/525ft/(2x 500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</a:p>
          <a:p>
            <a:r>
              <a:rPr lang="nb-NO" sz="1000" dirty="0"/>
              <a:t>DPI 7: N 68°52.884'   E 33°43.795’/487ft/(2000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B8CAD397-E488-7108-E4C1-666637DA9569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7AEE36CA-3D1D-11A3-9E3D-85F53116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2"/>
          <a:stretch/>
        </p:blipFill>
        <p:spPr>
          <a:xfrm>
            <a:off x="0" y="781378"/>
            <a:ext cx="6355056" cy="3469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Pil opp 2">
            <a:extLst>
              <a:ext uri="{FF2B5EF4-FFF2-40B4-BE49-F238E27FC236}">
                <a16:creationId xmlns:a16="http://schemas.microsoft.com/office/drawing/2014/main" id="{375C5004-B143-D2B1-327E-2017339796CF}"/>
              </a:ext>
            </a:extLst>
          </p:cNvPr>
          <p:cNvSpPr/>
          <p:nvPr/>
        </p:nvSpPr>
        <p:spPr>
          <a:xfrm rot="6059002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8C56B9C7-1169-BEDC-36C8-19E462CE51C0}"/>
              </a:ext>
            </a:extLst>
          </p:cNvPr>
          <p:cNvSpPr/>
          <p:nvPr/>
        </p:nvSpPr>
        <p:spPr>
          <a:xfrm>
            <a:off x="1527037" y="2387554"/>
            <a:ext cx="2809598" cy="1418830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9598" h="1418830">
                <a:moveTo>
                  <a:pt x="0" y="298597"/>
                </a:moveTo>
                <a:lnTo>
                  <a:pt x="707938" y="29244"/>
                </a:lnTo>
                <a:lnTo>
                  <a:pt x="1239898" y="0"/>
                </a:lnTo>
                <a:lnTo>
                  <a:pt x="1631370" y="1"/>
                </a:lnTo>
                <a:lnTo>
                  <a:pt x="1991449" y="63621"/>
                </a:lnTo>
                <a:cubicBezTo>
                  <a:pt x="2083815" y="94248"/>
                  <a:pt x="2163828" y="198460"/>
                  <a:pt x="2261192" y="245643"/>
                </a:cubicBezTo>
                <a:cubicBezTo>
                  <a:pt x="2392932" y="251576"/>
                  <a:pt x="2483123" y="307523"/>
                  <a:pt x="2575635" y="346722"/>
                </a:cubicBezTo>
                <a:lnTo>
                  <a:pt x="2740639" y="418963"/>
                </a:lnTo>
                <a:lnTo>
                  <a:pt x="2809598" y="571437"/>
                </a:lnTo>
                <a:lnTo>
                  <a:pt x="2800152" y="710684"/>
                </a:lnTo>
                <a:lnTo>
                  <a:pt x="1569908" y="1418830"/>
                </a:lnTo>
                <a:lnTo>
                  <a:pt x="426055" y="949572"/>
                </a:lnTo>
                <a:lnTo>
                  <a:pt x="20626" y="542716"/>
                </a:lnTo>
                <a:lnTo>
                  <a:pt x="0" y="298597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6994590C-F476-53E1-EDAB-AE8C521AE808}"/>
              </a:ext>
            </a:extLst>
          </p:cNvPr>
          <p:cNvGrpSpPr/>
          <p:nvPr/>
        </p:nvGrpSpPr>
        <p:grpSpPr>
          <a:xfrm>
            <a:off x="2944043" y="3246735"/>
            <a:ext cx="275271" cy="312757"/>
            <a:chOff x="7092280" y="2715766"/>
            <a:chExt cx="275271" cy="312757"/>
          </a:xfrm>
        </p:grpSpPr>
        <p:sp>
          <p:nvSpPr>
            <p:cNvPr id="23" name="TekstSylinder 22">
              <a:extLst>
                <a:ext uri="{FF2B5EF4-FFF2-40B4-BE49-F238E27FC236}">
                  <a16:creationId xmlns:a16="http://schemas.microsoft.com/office/drawing/2014/main" id="{65BA4D18-103B-652C-2B83-91BA3F1DA54A}"/>
                </a:ext>
              </a:extLst>
            </p:cNvPr>
            <p:cNvSpPr txBox="1"/>
            <p:nvPr/>
          </p:nvSpPr>
          <p:spPr>
            <a:xfrm>
              <a:off x="7151527" y="2782302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24" name="Stjerne med 4 tagger 13">
              <a:extLst>
                <a:ext uri="{FF2B5EF4-FFF2-40B4-BE49-F238E27FC236}">
                  <a16:creationId xmlns:a16="http://schemas.microsoft.com/office/drawing/2014/main" id="{39088779-80FD-3012-9528-FAF951B3507F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7172A3E0-2B6A-CD0C-B074-77B50AFB4F40}"/>
              </a:ext>
            </a:extLst>
          </p:cNvPr>
          <p:cNvGrpSpPr/>
          <p:nvPr/>
        </p:nvGrpSpPr>
        <p:grpSpPr>
          <a:xfrm>
            <a:off x="2405814" y="2815552"/>
            <a:ext cx="216024" cy="359698"/>
            <a:chOff x="7059561" y="2506652"/>
            <a:chExt cx="216024" cy="359698"/>
          </a:xfrm>
        </p:grpSpPr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C0529B7E-C24D-22F0-F623-DAED8D633C78}"/>
                </a:ext>
              </a:extLst>
            </p:cNvPr>
            <p:cNvSpPr txBox="1"/>
            <p:nvPr/>
          </p:nvSpPr>
          <p:spPr>
            <a:xfrm>
              <a:off x="7059561" y="2506652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27" name="Stjerne med 4 tagger 13">
              <a:extLst>
                <a:ext uri="{FF2B5EF4-FFF2-40B4-BE49-F238E27FC236}">
                  <a16:creationId xmlns:a16="http://schemas.microsoft.com/office/drawing/2014/main" id="{A52E8F3F-008E-16B0-FD38-0D96C7EAC2AE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112F6990-5B95-F507-A771-1CD2FE6CF1C2}"/>
              </a:ext>
            </a:extLst>
          </p:cNvPr>
          <p:cNvGrpSpPr/>
          <p:nvPr/>
        </p:nvGrpSpPr>
        <p:grpSpPr>
          <a:xfrm>
            <a:off x="2692156" y="2901555"/>
            <a:ext cx="216024" cy="372653"/>
            <a:chOff x="7052538" y="2715766"/>
            <a:chExt cx="216024" cy="372653"/>
          </a:xfrm>
        </p:grpSpPr>
        <p:sp>
          <p:nvSpPr>
            <p:cNvPr id="29" name="TekstSylinder 28">
              <a:extLst>
                <a:ext uri="{FF2B5EF4-FFF2-40B4-BE49-F238E27FC236}">
                  <a16:creationId xmlns:a16="http://schemas.microsoft.com/office/drawing/2014/main" id="{4B67DA0B-6C99-CC91-621C-77E4E02244FC}"/>
                </a:ext>
              </a:extLst>
            </p:cNvPr>
            <p:cNvSpPr txBox="1"/>
            <p:nvPr/>
          </p:nvSpPr>
          <p:spPr>
            <a:xfrm>
              <a:off x="7052538" y="284219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32" name="Stjerne med 4 tagger 13">
              <a:extLst>
                <a:ext uri="{FF2B5EF4-FFF2-40B4-BE49-F238E27FC236}">
                  <a16:creationId xmlns:a16="http://schemas.microsoft.com/office/drawing/2014/main" id="{B360351B-408D-5F97-E434-AB60FB830C28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F562DABA-C92C-6193-5679-A5E7CC773463}"/>
              </a:ext>
            </a:extLst>
          </p:cNvPr>
          <p:cNvGrpSpPr/>
          <p:nvPr/>
        </p:nvGrpSpPr>
        <p:grpSpPr>
          <a:xfrm>
            <a:off x="2157446" y="3186840"/>
            <a:ext cx="251074" cy="321513"/>
            <a:chOff x="6977746" y="2715766"/>
            <a:chExt cx="251074" cy="321513"/>
          </a:xfrm>
        </p:grpSpPr>
        <p:sp>
          <p:nvSpPr>
            <p:cNvPr id="35" name="TekstSylinder 34">
              <a:extLst>
                <a:ext uri="{FF2B5EF4-FFF2-40B4-BE49-F238E27FC236}">
                  <a16:creationId xmlns:a16="http://schemas.microsoft.com/office/drawing/2014/main" id="{1AAB79A3-A1D7-09CE-BCD0-4E39CC6B6DE8}"/>
                </a:ext>
              </a:extLst>
            </p:cNvPr>
            <p:cNvSpPr txBox="1"/>
            <p:nvPr/>
          </p:nvSpPr>
          <p:spPr>
            <a:xfrm>
              <a:off x="6977746" y="27910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36" name="Stjerne med 4 tagger 13">
              <a:extLst>
                <a:ext uri="{FF2B5EF4-FFF2-40B4-BE49-F238E27FC236}">
                  <a16:creationId xmlns:a16="http://schemas.microsoft.com/office/drawing/2014/main" id="{43635B5D-CF8D-9F11-1C3F-2CA670A8C6DE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7" name="Gruppe 36">
            <a:extLst>
              <a:ext uri="{FF2B5EF4-FFF2-40B4-BE49-F238E27FC236}">
                <a16:creationId xmlns:a16="http://schemas.microsoft.com/office/drawing/2014/main" id="{BA98E95C-042D-955A-1C28-82D066DC5A2E}"/>
              </a:ext>
            </a:extLst>
          </p:cNvPr>
          <p:cNvGrpSpPr/>
          <p:nvPr/>
        </p:nvGrpSpPr>
        <p:grpSpPr>
          <a:xfrm>
            <a:off x="1763992" y="2830383"/>
            <a:ext cx="265829" cy="275006"/>
            <a:chOff x="6962991" y="2591344"/>
            <a:chExt cx="265829" cy="275006"/>
          </a:xfrm>
        </p:grpSpPr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8E677E01-3CF5-F5D5-852E-3F3FCD08D51D}"/>
                </a:ext>
              </a:extLst>
            </p:cNvPr>
            <p:cNvSpPr txBox="1"/>
            <p:nvPr/>
          </p:nvSpPr>
          <p:spPr>
            <a:xfrm>
              <a:off x="6962991" y="2591344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39" name="Stjerne med 4 tagger 13">
              <a:extLst>
                <a:ext uri="{FF2B5EF4-FFF2-40B4-BE49-F238E27FC236}">
                  <a16:creationId xmlns:a16="http://schemas.microsoft.com/office/drawing/2014/main" id="{1DD06666-DBB3-4D02-6B11-EED5DFE98718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D5CF51E5-2419-F777-3D09-A00E4BDE7336}"/>
              </a:ext>
            </a:extLst>
          </p:cNvPr>
          <p:cNvGrpSpPr/>
          <p:nvPr/>
        </p:nvGrpSpPr>
        <p:grpSpPr>
          <a:xfrm>
            <a:off x="2213438" y="2552580"/>
            <a:ext cx="253703" cy="291732"/>
            <a:chOff x="7092280" y="2574618"/>
            <a:chExt cx="253703" cy="291732"/>
          </a:xfrm>
        </p:grpSpPr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51B3EB5E-F35A-2129-024C-567D8831FB20}"/>
                </a:ext>
              </a:extLst>
            </p:cNvPr>
            <p:cNvSpPr txBox="1"/>
            <p:nvPr/>
          </p:nvSpPr>
          <p:spPr>
            <a:xfrm>
              <a:off x="7129959" y="257461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42" name="Stjerne med 4 tagger 13">
              <a:extLst>
                <a:ext uri="{FF2B5EF4-FFF2-40B4-BE49-F238E27FC236}">
                  <a16:creationId xmlns:a16="http://schemas.microsoft.com/office/drawing/2014/main" id="{E0CEDF33-C341-BB62-083A-82BF9C7D55F7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5" name="Gruppe 44">
            <a:extLst>
              <a:ext uri="{FF2B5EF4-FFF2-40B4-BE49-F238E27FC236}">
                <a16:creationId xmlns:a16="http://schemas.microsoft.com/office/drawing/2014/main" id="{C1D8B03C-548B-6466-DA83-06F292B8F495}"/>
              </a:ext>
            </a:extLst>
          </p:cNvPr>
          <p:cNvGrpSpPr/>
          <p:nvPr/>
        </p:nvGrpSpPr>
        <p:grpSpPr>
          <a:xfrm>
            <a:off x="3275036" y="2447507"/>
            <a:ext cx="262853" cy="305932"/>
            <a:chOff x="7092280" y="2715766"/>
            <a:chExt cx="262853" cy="305932"/>
          </a:xfrm>
        </p:grpSpPr>
        <p:sp>
          <p:nvSpPr>
            <p:cNvPr id="46" name="TekstSylinder 45">
              <a:extLst>
                <a:ext uri="{FF2B5EF4-FFF2-40B4-BE49-F238E27FC236}">
                  <a16:creationId xmlns:a16="http://schemas.microsoft.com/office/drawing/2014/main" id="{2BBF6605-22BD-FC1A-F498-D4A8B6E38ED3}"/>
                </a:ext>
              </a:extLst>
            </p:cNvPr>
            <p:cNvSpPr txBox="1"/>
            <p:nvPr/>
          </p:nvSpPr>
          <p:spPr>
            <a:xfrm>
              <a:off x="7139109" y="2775477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47" name="Stjerne med 4 tagger 13">
              <a:extLst>
                <a:ext uri="{FF2B5EF4-FFF2-40B4-BE49-F238E27FC236}">
                  <a16:creationId xmlns:a16="http://schemas.microsoft.com/office/drawing/2014/main" id="{998367AF-FC2B-D5B4-08CE-BEAF7E2B812B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89186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576E-9A2F-BD2C-C036-E8BFC597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2E274220-6DD7-677C-86A6-833518B31A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2711"/>
          <a:stretch/>
        </p:blipFill>
        <p:spPr>
          <a:xfrm>
            <a:off x="9425" y="781379"/>
            <a:ext cx="6363932" cy="3482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447E040-F346-8FC2-937B-0BA99F34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SRNTGT002B AIRCRAFT STAGING AREA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DDF203EC-2C8F-867B-1303-C68859C63F1A}"/>
              </a:ext>
            </a:extLst>
          </p:cNvPr>
          <p:cNvSpPr txBox="1"/>
          <p:nvPr/>
        </p:nvSpPr>
        <p:spPr>
          <a:xfrm>
            <a:off x="6373357" y="781379"/>
            <a:ext cx="2752342" cy="34826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</a:t>
            </a:r>
            <a:endParaRPr lang="nb-NO" sz="1000" b="1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2EE0955D-8657-6672-C83C-3ED2EAB3A3F5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id="{379FC64C-40CA-7240-F60E-2802B7FD3230}"/>
              </a:ext>
            </a:extLst>
          </p:cNvPr>
          <p:cNvSpPr/>
          <p:nvPr/>
        </p:nvSpPr>
        <p:spPr>
          <a:xfrm rot="7418981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02F085CC-F165-0EEF-65C3-9C929F9CD179}"/>
              </a:ext>
            </a:extLst>
          </p:cNvPr>
          <p:cNvSpPr/>
          <p:nvPr/>
        </p:nvSpPr>
        <p:spPr>
          <a:xfrm>
            <a:off x="626389" y="2265544"/>
            <a:ext cx="5545108" cy="1698967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477351 h 1831338"/>
              <a:gd name="connsiteX1" fmla="*/ 797316 w 5350847"/>
              <a:gd name="connsiteY1" fmla="*/ 132371 h 1831338"/>
              <a:gd name="connsiteX2" fmla="*/ 1081769 w 5350847"/>
              <a:gd name="connsiteY2" fmla="*/ 158128 h 1831338"/>
              <a:gd name="connsiteX3" fmla="*/ 1933879 w 5350847"/>
              <a:gd name="connsiteY3" fmla="*/ 0 h 1831338"/>
              <a:gd name="connsiteX4" fmla="*/ 2293958 w 5350847"/>
              <a:gd name="connsiteY4" fmla="*/ 77371 h 1831338"/>
              <a:gd name="connsiteX5" fmla="*/ 2824958 w 5350847"/>
              <a:gd name="connsiteY5" fmla="*/ 218141 h 1831338"/>
              <a:gd name="connsiteX6" fmla="*/ 3180652 w 5350847"/>
              <a:gd name="connsiteY6" fmla="*/ 257344 h 1831338"/>
              <a:gd name="connsiteX7" fmla="*/ 3593163 w 5350847"/>
              <a:gd name="connsiteY7" fmla="*/ 315834 h 1831338"/>
              <a:gd name="connsiteX8" fmla="*/ 4720901 w 5350847"/>
              <a:gd name="connsiteY8" fmla="*/ 598936 h 1831338"/>
              <a:gd name="connsiteX9" fmla="*/ 5350847 w 5350847"/>
              <a:gd name="connsiteY9" fmla="*/ 1831338 h 1831338"/>
              <a:gd name="connsiteX10" fmla="*/ 2422432 w 5350847"/>
              <a:gd name="connsiteY10" fmla="*/ 1673211 h 1831338"/>
              <a:gd name="connsiteX11" fmla="*/ 1278579 w 5350847"/>
              <a:gd name="connsiteY11" fmla="*/ 1203953 h 1831338"/>
              <a:gd name="connsiteX12" fmla="*/ 873150 w 5350847"/>
              <a:gd name="connsiteY12" fmla="*/ 797097 h 1831338"/>
              <a:gd name="connsiteX13" fmla="*/ 0 w 5350847"/>
              <a:gd name="connsiteY13" fmla="*/ 477351 h 1831338"/>
              <a:gd name="connsiteX0" fmla="*/ 0 w 5350847"/>
              <a:gd name="connsiteY0" fmla="*/ 399980 h 1753967"/>
              <a:gd name="connsiteX1" fmla="*/ 797316 w 5350847"/>
              <a:gd name="connsiteY1" fmla="*/ 55000 h 1753967"/>
              <a:gd name="connsiteX2" fmla="*/ 1081769 w 5350847"/>
              <a:gd name="connsiteY2" fmla="*/ 80757 h 1753967"/>
              <a:gd name="connsiteX3" fmla="*/ 1700123 w 5350847"/>
              <a:gd name="connsiteY3" fmla="*/ 204512 h 1753967"/>
              <a:gd name="connsiteX4" fmla="*/ 2293958 w 5350847"/>
              <a:gd name="connsiteY4" fmla="*/ 0 h 1753967"/>
              <a:gd name="connsiteX5" fmla="*/ 2824958 w 5350847"/>
              <a:gd name="connsiteY5" fmla="*/ 140770 h 1753967"/>
              <a:gd name="connsiteX6" fmla="*/ 3180652 w 5350847"/>
              <a:gd name="connsiteY6" fmla="*/ 179973 h 1753967"/>
              <a:gd name="connsiteX7" fmla="*/ 3593163 w 5350847"/>
              <a:gd name="connsiteY7" fmla="*/ 238463 h 1753967"/>
              <a:gd name="connsiteX8" fmla="*/ 4720901 w 5350847"/>
              <a:gd name="connsiteY8" fmla="*/ 521565 h 1753967"/>
              <a:gd name="connsiteX9" fmla="*/ 5350847 w 5350847"/>
              <a:gd name="connsiteY9" fmla="*/ 1753967 h 1753967"/>
              <a:gd name="connsiteX10" fmla="*/ 2422432 w 5350847"/>
              <a:gd name="connsiteY10" fmla="*/ 1595840 h 1753967"/>
              <a:gd name="connsiteX11" fmla="*/ 1278579 w 5350847"/>
              <a:gd name="connsiteY11" fmla="*/ 1126582 h 1753967"/>
              <a:gd name="connsiteX12" fmla="*/ 873150 w 5350847"/>
              <a:gd name="connsiteY12" fmla="*/ 719726 h 1753967"/>
              <a:gd name="connsiteX13" fmla="*/ 0 w 5350847"/>
              <a:gd name="connsiteY13" fmla="*/ 399980 h 1753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824958 w 5350847"/>
              <a:gd name="connsiteY5" fmla="*/ 85770 h 1698967"/>
              <a:gd name="connsiteX6" fmla="*/ 3180652 w 5350847"/>
              <a:gd name="connsiteY6" fmla="*/ 124973 h 1698967"/>
              <a:gd name="connsiteX7" fmla="*/ 3593163 w 5350847"/>
              <a:gd name="connsiteY7" fmla="*/ 183463 h 1698967"/>
              <a:gd name="connsiteX8" fmla="*/ 4720901 w 5350847"/>
              <a:gd name="connsiteY8" fmla="*/ 466565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673704 w 5350847"/>
              <a:gd name="connsiteY5" fmla="*/ 374528 h 1698967"/>
              <a:gd name="connsiteX6" fmla="*/ 3180652 w 5350847"/>
              <a:gd name="connsiteY6" fmla="*/ 124973 h 1698967"/>
              <a:gd name="connsiteX7" fmla="*/ 3593163 w 5350847"/>
              <a:gd name="connsiteY7" fmla="*/ 183463 h 1698967"/>
              <a:gd name="connsiteX8" fmla="*/ 4720901 w 5350847"/>
              <a:gd name="connsiteY8" fmla="*/ 466565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673704 w 5350847"/>
              <a:gd name="connsiteY5" fmla="*/ 374528 h 1698967"/>
              <a:gd name="connsiteX6" fmla="*/ 3194402 w 5350847"/>
              <a:gd name="connsiteY6" fmla="*/ 434356 h 1698967"/>
              <a:gd name="connsiteX7" fmla="*/ 3593163 w 5350847"/>
              <a:gd name="connsiteY7" fmla="*/ 183463 h 1698967"/>
              <a:gd name="connsiteX8" fmla="*/ 4720901 w 5350847"/>
              <a:gd name="connsiteY8" fmla="*/ 466565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673704 w 5350847"/>
              <a:gd name="connsiteY5" fmla="*/ 374528 h 1698967"/>
              <a:gd name="connsiteX6" fmla="*/ 3194402 w 5350847"/>
              <a:gd name="connsiteY6" fmla="*/ 434356 h 1698967"/>
              <a:gd name="connsiteX7" fmla="*/ 3531286 w 5350847"/>
              <a:gd name="connsiteY7" fmla="*/ 547848 h 1698967"/>
              <a:gd name="connsiteX8" fmla="*/ 4720901 w 5350847"/>
              <a:gd name="connsiteY8" fmla="*/ 466565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673704 w 5350847"/>
              <a:gd name="connsiteY5" fmla="*/ 374528 h 1698967"/>
              <a:gd name="connsiteX6" fmla="*/ 3194402 w 5350847"/>
              <a:gd name="connsiteY6" fmla="*/ 434356 h 1698967"/>
              <a:gd name="connsiteX7" fmla="*/ 3531286 w 5350847"/>
              <a:gd name="connsiteY7" fmla="*/ 547848 h 1698967"/>
              <a:gd name="connsiteX8" fmla="*/ 4885905 w 5350847"/>
              <a:gd name="connsiteY8" fmla="*/ 844700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477938"/>
              <a:gd name="connsiteY0" fmla="*/ 344980 h 1698967"/>
              <a:gd name="connsiteX1" fmla="*/ 797316 w 5477938"/>
              <a:gd name="connsiteY1" fmla="*/ 0 h 1698967"/>
              <a:gd name="connsiteX2" fmla="*/ 1081769 w 5477938"/>
              <a:gd name="connsiteY2" fmla="*/ 25757 h 1698967"/>
              <a:gd name="connsiteX3" fmla="*/ 1700123 w 5477938"/>
              <a:gd name="connsiteY3" fmla="*/ 149512 h 1698967"/>
              <a:gd name="connsiteX4" fmla="*/ 2101452 w 5477938"/>
              <a:gd name="connsiteY4" fmla="*/ 206257 h 1698967"/>
              <a:gd name="connsiteX5" fmla="*/ 2673704 w 5477938"/>
              <a:gd name="connsiteY5" fmla="*/ 374528 h 1698967"/>
              <a:gd name="connsiteX6" fmla="*/ 3194402 w 5477938"/>
              <a:gd name="connsiteY6" fmla="*/ 434356 h 1698967"/>
              <a:gd name="connsiteX7" fmla="*/ 3531286 w 5477938"/>
              <a:gd name="connsiteY7" fmla="*/ 547848 h 1698967"/>
              <a:gd name="connsiteX8" fmla="*/ 4885905 w 5477938"/>
              <a:gd name="connsiteY8" fmla="*/ 844700 h 1698967"/>
              <a:gd name="connsiteX9" fmla="*/ 4963141 w 5477938"/>
              <a:gd name="connsiteY9" fmla="*/ 910793 h 1698967"/>
              <a:gd name="connsiteX10" fmla="*/ 5350847 w 5477938"/>
              <a:gd name="connsiteY10" fmla="*/ 1698967 h 1698967"/>
              <a:gd name="connsiteX11" fmla="*/ 2422432 w 5477938"/>
              <a:gd name="connsiteY11" fmla="*/ 1540840 h 1698967"/>
              <a:gd name="connsiteX12" fmla="*/ 1278579 w 5477938"/>
              <a:gd name="connsiteY12" fmla="*/ 1071582 h 1698967"/>
              <a:gd name="connsiteX13" fmla="*/ 873150 w 5477938"/>
              <a:gd name="connsiteY13" fmla="*/ 664726 h 1698967"/>
              <a:gd name="connsiteX14" fmla="*/ 0 w 5477938"/>
              <a:gd name="connsiteY14" fmla="*/ 344980 h 1698967"/>
              <a:gd name="connsiteX0" fmla="*/ 0 w 5483587"/>
              <a:gd name="connsiteY0" fmla="*/ 344980 h 1698967"/>
              <a:gd name="connsiteX1" fmla="*/ 797316 w 5483587"/>
              <a:gd name="connsiteY1" fmla="*/ 0 h 1698967"/>
              <a:gd name="connsiteX2" fmla="*/ 1081769 w 5483587"/>
              <a:gd name="connsiteY2" fmla="*/ 25757 h 1698967"/>
              <a:gd name="connsiteX3" fmla="*/ 1700123 w 5483587"/>
              <a:gd name="connsiteY3" fmla="*/ 149512 h 1698967"/>
              <a:gd name="connsiteX4" fmla="*/ 2101452 w 5483587"/>
              <a:gd name="connsiteY4" fmla="*/ 206257 h 1698967"/>
              <a:gd name="connsiteX5" fmla="*/ 2673704 w 5483587"/>
              <a:gd name="connsiteY5" fmla="*/ 374528 h 1698967"/>
              <a:gd name="connsiteX6" fmla="*/ 3194402 w 5483587"/>
              <a:gd name="connsiteY6" fmla="*/ 434356 h 1698967"/>
              <a:gd name="connsiteX7" fmla="*/ 3531286 w 5483587"/>
              <a:gd name="connsiteY7" fmla="*/ 547848 h 1698967"/>
              <a:gd name="connsiteX8" fmla="*/ 4885905 w 5483587"/>
              <a:gd name="connsiteY8" fmla="*/ 844700 h 1698967"/>
              <a:gd name="connsiteX9" fmla="*/ 4963141 w 5483587"/>
              <a:gd name="connsiteY9" fmla="*/ 910793 h 1698967"/>
              <a:gd name="connsiteX10" fmla="*/ 5350847 w 5483587"/>
              <a:gd name="connsiteY10" fmla="*/ 1698967 h 1698967"/>
              <a:gd name="connsiteX11" fmla="*/ 2422432 w 5483587"/>
              <a:gd name="connsiteY11" fmla="*/ 1540840 h 1698967"/>
              <a:gd name="connsiteX12" fmla="*/ 1278579 w 5483587"/>
              <a:gd name="connsiteY12" fmla="*/ 1071582 h 1698967"/>
              <a:gd name="connsiteX13" fmla="*/ 873150 w 5483587"/>
              <a:gd name="connsiteY13" fmla="*/ 664726 h 1698967"/>
              <a:gd name="connsiteX14" fmla="*/ 0 w 5483587"/>
              <a:gd name="connsiteY14" fmla="*/ 344980 h 1698967"/>
              <a:gd name="connsiteX0" fmla="*/ 0 w 5483587"/>
              <a:gd name="connsiteY0" fmla="*/ 344980 h 1698967"/>
              <a:gd name="connsiteX1" fmla="*/ 797316 w 5483587"/>
              <a:gd name="connsiteY1" fmla="*/ 0 h 1698967"/>
              <a:gd name="connsiteX2" fmla="*/ 1081769 w 5483587"/>
              <a:gd name="connsiteY2" fmla="*/ 25757 h 1698967"/>
              <a:gd name="connsiteX3" fmla="*/ 1700123 w 5483587"/>
              <a:gd name="connsiteY3" fmla="*/ 149512 h 1698967"/>
              <a:gd name="connsiteX4" fmla="*/ 2101452 w 5483587"/>
              <a:gd name="connsiteY4" fmla="*/ 206257 h 1698967"/>
              <a:gd name="connsiteX5" fmla="*/ 2673704 w 5483587"/>
              <a:gd name="connsiteY5" fmla="*/ 374528 h 1698967"/>
              <a:gd name="connsiteX6" fmla="*/ 3194402 w 5483587"/>
              <a:gd name="connsiteY6" fmla="*/ 434356 h 1698967"/>
              <a:gd name="connsiteX7" fmla="*/ 3531286 w 5483587"/>
              <a:gd name="connsiteY7" fmla="*/ 547848 h 1698967"/>
              <a:gd name="connsiteX8" fmla="*/ 4885905 w 5483587"/>
              <a:gd name="connsiteY8" fmla="*/ 844700 h 1698967"/>
              <a:gd name="connsiteX9" fmla="*/ 4963141 w 5483587"/>
              <a:gd name="connsiteY9" fmla="*/ 910793 h 1698967"/>
              <a:gd name="connsiteX10" fmla="*/ 5350847 w 5483587"/>
              <a:gd name="connsiteY10" fmla="*/ 1698967 h 1698967"/>
              <a:gd name="connsiteX11" fmla="*/ 2422432 w 5483587"/>
              <a:gd name="connsiteY11" fmla="*/ 1540840 h 1698967"/>
              <a:gd name="connsiteX12" fmla="*/ 1278579 w 5483587"/>
              <a:gd name="connsiteY12" fmla="*/ 1071582 h 1698967"/>
              <a:gd name="connsiteX13" fmla="*/ 873150 w 5483587"/>
              <a:gd name="connsiteY13" fmla="*/ 664726 h 1698967"/>
              <a:gd name="connsiteX14" fmla="*/ 0 w 5483587"/>
              <a:gd name="connsiteY14" fmla="*/ 344980 h 1698967"/>
              <a:gd name="connsiteX0" fmla="*/ 0 w 5508626"/>
              <a:gd name="connsiteY0" fmla="*/ 344980 h 1698967"/>
              <a:gd name="connsiteX1" fmla="*/ 797316 w 5508626"/>
              <a:gd name="connsiteY1" fmla="*/ 0 h 1698967"/>
              <a:gd name="connsiteX2" fmla="*/ 1081769 w 5508626"/>
              <a:gd name="connsiteY2" fmla="*/ 25757 h 1698967"/>
              <a:gd name="connsiteX3" fmla="*/ 1700123 w 5508626"/>
              <a:gd name="connsiteY3" fmla="*/ 149512 h 1698967"/>
              <a:gd name="connsiteX4" fmla="*/ 2101452 w 5508626"/>
              <a:gd name="connsiteY4" fmla="*/ 206257 h 1698967"/>
              <a:gd name="connsiteX5" fmla="*/ 2673704 w 5508626"/>
              <a:gd name="connsiteY5" fmla="*/ 374528 h 1698967"/>
              <a:gd name="connsiteX6" fmla="*/ 3194402 w 5508626"/>
              <a:gd name="connsiteY6" fmla="*/ 434356 h 1698967"/>
              <a:gd name="connsiteX7" fmla="*/ 3531286 w 5508626"/>
              <a:gd name="connsiteY7" fmla="*/ 547848 h 1698967"/>
              <a:gd name="connsiteX8" fmla="*/ 4885905 w 5508626"/>
              <a:gd name="connsiteY8" fmla="*/ 844700 h 1698967"/>
              <a:gd name="connsiteX9" fmla="*/ 5121270 w 5508626"/>
              <a:gd name="connsiteY9" fmla="*/ 1007045 h 1698967"/>
              <a:gd name="connsiteX10" fmla="*/ 5350847 w 5508626"/>
              <a:gd name="connsiteY10" fmla="*/ 1698967 h 1698967"/>
              <a:gd name="connsiteX11" fmla="*/ 2422432 w 5508626"/>
              <a:gd name="connsiteY11" fmla="*/ 1540840 h 1698967"/>
              <a:gd name="connsiteX12" fmla="*/ 1278579 w 5508626"/>
              <a:gd name="connsiteY12" fmla="*/ 1071582 h 1698967"/>
              <a:gd name="connsiteX13" fmla="*/ 873150 w 5508626"/>
              <a:gd name="connsiteY13" fmla="*/ 664726 h 1698967"/>
              <a:gd name="connsiteX14" fmla="*/ 0 w 5508626"/>
              <a:gd name="connsiteY14" fmla="*/ 344980 h 1698967"/>
              <a:gd name="connsiteX0" fmla="*/ 0 w 5552384"/>
              <a:gd name="connsiteY0" fmla="*/ 344980 h 1698967"/>
              <a:gd name="connsiteX1" fmla="*/ 797316 w 5552384"/>
              <a:gd name="connsiteY1" fmla="*/ 0 h 1698967"/>
              <a:gd name="connsiteX2" fmla="*/ 1081769 w 5552384"/>
              <a:gd name="connsiteY2" fmla="*/ 25757 h 1698967"/>
              <a:gd name="connsiteX3" fmla="*/ 1700123 w 5552384"/>
              <a:gd name="connsiteY3" fmla="*/ 149512 h 1698967"/>
              <a:gd name="connsiteX4" fmla="*/ 2101452 w 5552384"/>
              <a:gd name="connsiteY4" fmla="*/ 206257 h 1698967"/>
              <a:gd name="connsiteX5" fmla="*/ 2673704 w 5552384"/>
              <a:gd name="connsiteY5" fmla="*/ 374528 h 1698967"/>
              <a:gd name="connsiteX6" fmla="*/ 3194402 w 5552384"/>
              <a:gd name="connsiteY6" fmla="*/ 434356 h 1698967"/>
              <a:gd name="connsiteX7" fmla="*/ 3531286 w 5552384"/>
              <a:gd name="connsiteY7" fmla="*/ 547848 h 1698967"/>
              <a:gd name="connsiteX8" fmla="*/ 4885905 w 5552384"/>
              <a:gd name="connsiteY8" fmla="*/ 844700 h 1698967"/>
              <a:gd name="connsiteX9" fmla="*/ 5306900 w 5552384"/>
              <a:gd name="connsiteY9" fmla="*/ 1178925 h 1698967"/>
              <a:gd name="connsiteX10" fmla="*/ 5350847 w 5552384"/>
              <a:gd name="connsiteY10" fmla="*/ 1698967 h 1698967"/>
              <a:gd name="connsiteX11" fmla="*/ 2422432 w 5552384"/>
              <a:gd name="connsiteY11" fmla="*/ 1540840 h 1698967"/>
              <a:gd name="connsiteX12" fmla="*/ 1278579 w 5552384"/>
              <a:gd name="connsiteY12" fmla="*/ 1071582 h 1698967"/>
              <a:gd name="connsiteX13" fmla="*/ 873150 w 5552384"/>
              <a:gd name="connsiteY13" fmla="*/ 664726 h 1698967"/>
              <a:gd name="connsiteX14" fmla="*/ 0 w 5552384"/>
              <a:gd name="connsiteY14" fmla="*/ 344980 h 1698967"/>
              <a:gd name="connsiteX0" fmla="*/ 0 w 5552384"/>
              <a:gd name="connsiteY0" fmla="*/ 344980 h 1698967"/>
              <a:gd name="connsiteX1" fmla="*/ 797316 w 5552384"/>
              <a:gd name="connsiteY1" fmla="*/ 0 h 1698967"/>
              <a:gd name="connsiteX2" fmla="*/ 1081769 w 5552384"/>
              <a:gd name="connsiteY2" fmla="*/ 25757 h 1698967"/>
              <a:gd name="connsiteX3" fmla="*/ 1700123 w 5552384"/>
              <a:gd name="connsiteY3" fmla="*/ 149512 h 1698967"/>
              <a:gd name="connsiteX4" fmla="*/ 2101452 w 5552384"/>
              <a:gd name="connsiteY4" fmla="*/ 206257 h 1698967"/>
              <a:gd name="connsiteX5" fmla="*/ 2673704 w 5552384"/>
              <a:gd name="connsiteY5" fmla="*/ 374528 h 1698967"/>
              <a:gd name="connsiteX6" fmla="*/ 3194402 w 5552384"/>
              <a:gd name="connsiteY6" fmla="*/ 434356 h 1698967"/>
              <a:gd name="connsiteX7" fmla="*/ 3531286 w 5552384"/>
              <a:gd name="connsiteY7" fmla="*/ 547848 h 1698967"/>
              <a:gd name="connsiteX8" fmla="*/ 4885905 w 5552384"/>
              <a:gd name="connsiteY8" fmla="*/ 844700 h 1698967"/>
              <a:gd name="connsiteX9" fmla="*/ 5306900 w 5552384"/>
              <a:gd name="connsiteY9" fmla="*/ 1178925 h 1698967"/>
              <a:gd name="connsiteX10" fmla="*/ 5350847 w 5552384"/>
              <a:gd name="connsiteY10" fmla="*/ 1698967 h 1698967"/>
              <a:gd name="connsiteX11" fmla="*/ 2422432 w 5552384"/>
              <a:gd name="connsiteY11" fmla="*/ 1540840 h 1698967"/>
              <a:gd name="connsiteX12" fmla="*/ 1278579 w 5552384"/>
              <a:gd name="connsiteY12" fmla="*/ 1071582 h 1698967"/>
              <a:gd name="connsiteX13" fmla="*/ 873150 w 5552384"/>
              <a:gd name="connsiteY13" fmla="*/ 664726 h 1698967"/>
              <a:gd name="connsiteX14" fmla="*/ 0 w 5552384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081769 w 5496982"/>
              <a:gd name="connsiteY2" fmla="*/ 25757 h 1698967"/>
              <a:gd name="connsiteX3" fmla="*/ 1700123 w 5496982"/>
              <a:gd name="connsiteY3" fmla="*/ 149512 h 1698967"/>
              <a:gd name="connsiteX4" fmla="*/ 2101452 w 5496982"/>
              <a:gd name="connsiteY4" fmla="*/ 206257 h 1698967"/>
              <a:gd name="connsiteX5" fmla="*/ 2673704 w 5496982"/>
              <a:gd name="connsiteY5" fmla="*/ 374528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00123 w 5496982"/>
              <a:gd name="connsiteY3" fmla="*/ 149512 h 1698967"/>
              <a:gd name="connsiteX4" fmla="*/ 2101452 w 5496982"/>
              <a:gd name="connsiteY4" fmla="*/ 206257 h 1698967"/>
              <a:gd name="connsiteX5" fmla="*/ 2673704 w 5496982"/>
              <a:gd name="connsiteY5" fmla="*/ 374528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101452 w 5496982"/>
              <a:gd name="connsiteY4" fmla="*/ 206257 h 1698967"/>
              <a:gd name="connsiteX5" fmla="*/ 2673704 w 5496982"/>
              <a:gd name="connsiteY5" fmla="*/ 374528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080826 w 5496982"/>
              <a:gd name="connsiteY4" fmla="*/ 350636 h 1698967"/>
              <a:gd name="connsiteX5" fmla="*/ 2673704 w 5496982"/>
              <a:gd name="connsiteY5" fmla="*/ 374528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080826 w 5496982"/>
              <a:gd name="connsiteY4" fmla="*/ 350636 h 1698967"/>
              <a:gd name="connsiteX5" fmla="*/ 2625577 w 5496982"/>
              <a:gd name="connsiteY5" fmla="*/ 470781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080826 w 5496982"/>
              <a:gd name="connsiteY4" fmla="*/ 350636 h 1698967"/>
              <a:gd name="connsiteX5" fmla="*/ 2625577 w 5496982"/>
              <a:gd name="connsiteY5" fmla="*/ 470781 h 1698967"/>
              <a:gd name="connsiteX6" fmla="*/ 3187526 w 5496982"/>
              <a:gd name="connsiteY6" fmla="*/ 537484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080826 w 5496982"/>
              <a:gd name="connsiteY4" fmla="*/ 350636 h 1698967"/>
              <a:gd name="connsiteX5" fmla="*/ 2625577 w 5496982"/>
              <a:gd name="connsiteY5" fmla="*/ 470781 h 1698967"/>
              <a:gd name="connsiteX6" fmla="*/ 3187526 w 5496982"/>
              <a:gd name="connsiteY6" fmla="*/ 537484 h 1698967"/>
              <a:gd name="connsiteX7" fmla="*/ 3545037 w 5496982"/>
              <a:gd name="connsiteY7" fmla="*/ 650976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545108"/>
              <a:gd name="connsiteY0" fmla="*/ 310604 h 1698967"/>
              <a:gd name="connsiteX1" fmla="*/ 845442 w 5545108"/>
              <a:gd name="connsiteY1" fmla="*/ 0 h 1698967"/>
              <a:gd name="connsiteX2" fmla="*/ 1274274 w 5545108"/>
              <a:gd name="connsiteY2" fmla="*/ 135760 h 1698967"/>
              <a:gd name="connsiteX3" fmla="*/ 1761999 w 5545108"/>
              <a:gd name="connsiteY3" fmla="*/ 232014 h 1698967"/>
              <a:gd name="connsiteX4" fmla="*/ 2128952 w 5545108"/>
              <a:gd name="connsiteY4" fmla="*/ 350636 h 1698967"/>
              <a:gd name="connsiteX5" fmla="*/ 2673703 w 5545108"/>
              <a:gd name="connsiteY5" fmla="*/ 470781 h 1698967"/>
              <a:gd name="connsiteX6" fmla="*/ 3235652 w 5545108"/>
              <a:gd name="connsiteY6" fmla="*/ 537484 h 1698967"/>
              <a:gd name="connsiteX7" fmla="*/ 3593163 w 5545108"/>
              <a:gd name="connsiteY7" fmla="*/ 650976 h 1698967"/>
              <a:gd name="connsiteX8" fmla="*/ 4934031 w 5545108"/>
              <a:gd name="connsiteY8" fmla="*/ 844700 h 1698967"/>
              <a:gd name="connsiteX9" fmla="*/ 5355026 w 5545108"/>
              <a:gd name="connsiteY9" fmla="*/ 1178925 h 1698967"/>
              <a:gd name="connsiteX10" fmla="*/ 5398973 w 5545108"/>
              <a:gd name="connsiteY10" fmla="*/ 1698967 h 1698967"/>
              <a:gd name="connsiteX11" fmla="*/ 2470558 w 5545108"/>
              <a:gd name="connsiteY11" fmla="*/ 1540840 h 1698967"/>
              <a:gd name="connsiteX12" fmla="*/ 1326705 w 5545108"/>
              <a:gd name="connsiteY12" fmla="*/ 1071582 h 1698967"/>
              <a:gd name="connsiteX13" fmla="*/ 921276 w 5545108"/>
              <a:gd name="connsiteY13" fmla="*/ 664726 h 1698967"/>
              <a:gd name="connsiteX14" fmla="*/ 0 w 5545108"/>
              <a:gd name="connsiteY14" fmla="*/ 310604 h 169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108" h="1698967">
                <a:moveTo>
                  <a:pt x="0" y="310604"/>
                </a:moveTo>
                <a:lnTo>
                  <a:pt x="845442" y="0"/>
                </a:lnTo>
                <a:lnTo>
                  <a:pt x="1274274" y="135760"/>
                </a:lnTo>
                <a:lnTo>
                  <a:pt x="1761999" y="232014"/>
                </a:lnTo>
                <a:lnTo>
                  <a:pt x="2128952" y="350636"/>
                </a:lnTo>
                <a:cubicBezTo>
                  <a:pt x="2221318" y="381263"/>
                  <a:pt x="2576339" y="423598"/>
                  <a:pt x="2673703" y="470781"/>
                </a:cubicBezTo>
                <a:cubicBezTo>
                  <a:pt x="2805443" y="476714"/>
                  <a:pt x="3143140" y="498285"/>
                  <a:pt x="3235652" y="537484"/>
                </a:cubicBezTo>
                <a:lnTo>
                  <a:pt x="3593163" y="650976"/>
                </a:lnTo>
                <a:lnTo>
                  <a:pt x="4934031" y="844700"/>
                </a:lnTo>
                <a:cubicBezTo>
                  <a:pt x="5163507" y="901753"/>
                  <a:pt x="4975028" y="871543"/>
                  <a:pt x="5355026" y="1178925"/>
                </a:cubicBezTo>
                <a:cubicBezTo>
                  <a:pt x="5198759" y="1066922"/>
                  <a:pt x="5813258" y="1590522"/>
                  <a:pt x="5398973" y="1698967"/>
                </a:cubicBezTo>
                <a:lnTo>
                  <a:pt x="2470558" y="1540840"/>
                </a:lnTo>
                <a:lnTo>
                  <a:pt x="1326705" y="1071582"/>
                </a:lnTo>
                <a:lnTo>
                  <a:pt x="921276" y="664726"/>
                </a:lnTo>
                <a:lnTo>
                  <a:pt x="0" y="310604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8198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6D502-3AED-3F6F-8FA6-5E5001EB6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F9F54C6D-FD52-77F6-B288-0F6DCC12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2"/>
          <a:stretch/>
        </p:blipFill>
        <p:spPr>
          <a:xfrm>
            <a:off x="18301" y="781378"/>
            <a:ext cx="6355056" cy="3477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388591D0-C17A-15A7-6879-27F57838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SRNTGT002C COMPLEX EAST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39EEE437-83A8-2668-0B1F-BF11C15855D9}"/>
              </a:ext>
            </a:extLst>
          </p:cNvPr>
          <p:cNvSpPr txBox="1"/>
          <p:nvPr/>
        </p:nvSpPr>
        <p:spPr>
          <a:xfrm>
            <a:off x="6373357" y="781379"/>
            <a:ext cx="2752342" cy="347776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</a:t>
            </a:r>
            <a:endParaRPr lang="nb-NO" sz="1000" b="1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79DBE536-55E7-78C5-622C-EE5E53F6356C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id="{56E1489A-15D4-7566-9375-E0DA077A55D8}"/>
              </a:ext>
            </a:extLst>
          </p:cNvPr>
          <p:cNvSpPr/>
          <p:nvPr/>
        </p:nvSpPr>
        <p:spPr>
          <a:xfrm rot="7172219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4448A921-4CA0-1CBD-F7AC-744F61DDC1B7}"/>
              </a:ext>
            </a:extLst>
          </p:cNvPr>
          <p:cNvSpPr/>
          <p:nvPr/>
        </p:nvSpPr>
        <p:spPr>
          <a:xfrm>
            <a:off x="1258905" y="2125872"/>
            <a:ext cx="4583914" cy="1335006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779948 h 2133935"/>
              <a:gd name="connsiteX1" fmla="*/ 797316 w 5350847"/>
              <a:gd name="connsiteY1" fmla="*/ 434968 h 2133935"/>
              <a:gd name="connsiteX2" fmla="*/ 1040518 w 5350847"/>
              <a:gd name="connsiteY2" fmla="*/ 233844 h 2133935"/>
              <a:gd name="connsiteX3" fmla="*/ 1933879 w 5350847"/>
              <a:gd name="connsiteY3" fmla="*/ 302597 h 2133935"/>
              <a:gd name="connsiteX4" fmla="*/ 2293958 w 5350847"/>
              <a:gd name="connsiteY4" fmla="*/ 379968 h 2133935"/>
              <a:gd name="connsiteX5" fmla="*/ 2824958 w 5350847"/>
              <a:gd name="connsiteY5" fmla="*/ 520738 h 2133935"/>
              <a:gd name="connsiteX6" fmla="*/ 3180652 w 5350847"/>
              <a:gd name="connsiteY6" fmla="*/ 559941 h 2133935"/>
              <a:gd name="connsiteX7" fmla="*/ 3593163 w 5350847"/>
              <a:gd name="connsiteY7" fmla="*/ 618431 h 2133935"/>
              <a:gd name="connsiteX8" fmla="*/ 4803403 w 5350847"/>
              <a:gd name="connsiteY8" fmla="*/ 7758 h 2133935"/>
              <a:gd name="connsiteX9" fmla="*/ 5350847 w 5350847"/>
              <a:gd name="connsiteY9" fmla="*/ 2133935 h 2133935"/>
              <a:gd name="connsiteX10" fmla="*/ 2422432 w 5350847"/>
              <a:gd name="connsiteY10" fmla="*/ 1975808 h 2133935"/>
              <a:gd name="connsiteX11" fmla="*/ 1278579 w 5350847"/>
              <a:gd name="connsiteY11" fmla="*/ 1506550 h 2133935"/>
              <a:gd name="connsiteX12" fmla="*/ 873150 w 5350847"/>
              <a:gd name="connsiteY12" fmla="*/ 1099694 h 2133935"/>
              <a:gd name="connsiteX13" fmla="*/ 0 w 5350847"/>
              <a:gd name="connsiteY13" fmla="*/ 779948 h 2133935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180652 w 5350847"/>
              <a:gd name="connsiteY6" fmla="*/ 571298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13253 w 5350847"/>
              <a:gd name="connsiteY3" fmla="*/ 32770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40754 w 5350847"/>
              <a:gd name="connsiteY3" fmla="*/ 492709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670281 h 2024268"/>
              <a:gd name="connsiteX1" fmla="*/ 797316 w 5350847"/>
              <a:gd name="connsiteY1" fmla="*/ 325301 h 2024268"/>
              <a:gd name="connsiteX2" fmla="*/ 992392 w 5350847"/>
              <a:gd name="connsiteY2" fmla="*/ 282306 h 2024268"/>
              <a:gd name="connsiteX3" fmla="*/ 1940754 w 5350847"/>
              <a:gd name="connsiteY3" fmla="*/ 371685 h 2024268"/>
              <a:gd name="connsiteX4" fmla="*/ 2259582 w 5350847"/>
              <a:gd name="connsiteY4" fmla="*/ 180924 h 2024268"/>
              <a:gd name="connsiteX5" fmla="*/ 2680579 w 5350847"/>
              <a:gd name="connsiteY5" fmla="*/ 142939 h 2024268"/>
              <a:gd name="connsiteX6" fmla="*/ 3249404 w 5350847"/>
              <a:gd name="connsiteY6" fmla="*/ 99639 h 2024268"/>
              <a:gd name="connsiteX7" fmla="*/ 3916297 w 5350847"/>
              <a:gd name="connsiteY7" fmla="*/ 0 h 2024268"/>
              <a:gd name="connsiteX8" fmla="*/ 5064660 w 5350847"/>
              <a:gd name="connsiteY8" fmla="*/ 63095 h 2024268"/>
              <a:gd name="connsiteX9" fmla="*/ 5350847 w 5350847"/>
              <a:gd name="connsiteY9" fmla="*/ 2024268 h 2024268"/>
              <a:gd name="connsiteX10" fmla="*/ 2422432 w 5350847"/>
              <a:gd name="connsiteY10" fmla="*/ 1866141 h 2024268"/>
              <a:gd name="connsiteX11" fmla="*/ 1278579 w 5350847"/>
              <a:gd name="connsiteY11" fmla="*/ 1396883 h 2024268"/>
              <a:gd name="connsiteX12" fmla="*/ 873150 w 5350847"/>
              <a:gd name="connsiteY12" fmla="*/ 990027 h 2024268"/>
              <a:gd name="connsiteX13" fmla="*/ 0 w 5350847"/>
              <a:gd name="connsiteY13" fmla="*/ 670281 h 2024268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249404 w 5350847"/>
              <a:gd name="connsiteY6" fmla="*/ 5458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9307 w 5350847"/>
              <a:gd name="connsiteY10" fmla="*/ 146357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094599"/>
              <a:gd name="connsiteY0" fmla="*/ 625223 h 1475578"/>
              <a:gd name="connsiteX1" fmla="*/ 797316 w 5094599"/>
              <a:gd name="connsiteY1" fmla="*/ 280243 h 1475578"/>
              <a:gd name="connsiteX2" fmla="*/ 992392 w 5094599"/>
              <a:gd name="connsiteY2" fmla="*/ 237248 h 1475578"/>
              <a:gd name="connsiteX3" fmla="*/ 1940754 w 5094599"/>
              <a:gd name="connsiteY3" fmla="*/ 326627 h 1475578"/>
              <a:gd name="connsiteX4" fmla="*/ 2252707 w 5094599"/>
              <a:gd name="connsiteY4" fmla="*/ 273370 h 1475578"/>
              <a:gd name="connsiteX5" fmla="*/ 2646203 w 5094599"/>
              <a:gd name="connsiteY5" fmla="*/ 262886 h 1475578"/>
              <a:gd name="connsiteX6" fmla="*/ 3180652 w 5094599"/>
              <a:gd name="connsiteY6" fmla="*/ 253961 h 1475578"/>
              <a:gd name="connsiteX7" fmla="*/ 3964424 w 5094599"/>
              <a:gd name="connsiteY7" fmla="*/ 140572 h 1475578"/>
              <a:gd name="connsiteX8" fmla="*/ 5064660 w 5094599"/>
              <a:gd name="connsiteY8" fmla="*/ 18037 h 1475578"/>
              <a:gd name="connsiteX9" fmla="*/ 4374570 w 5094599"/>
              <a:gd name="connsiteY9" fmla="*/ 872305 h 1475578"/>
              <a:gd name="connsiteX10" fmla="*/ 2429307 w 5094599"/>
              <a:gd name="connsiteY10" fmla="*/ 1463573 h 1475578"/>
              <a:gd name="connsiteX11" fmla="*/ 1120450 w 5094599"/>
              <a:gd name="connsiteY11" fmla="*/ 1475578 h 1475578"/>
              <a:gd name="connsiteX12" fmla="*/ 873150 w 5094599"/>
              <a:gd name="connsiteY12" fmla="*/ 944969 h 1475578"/>
              <a:gd name="connsiteX13" fmla="*/ 0 w 5094599"/>
              <a:gd name="connsiteY13" fmla="*/ 625223 h 1475578"/>
              <a:gd name="connsiteX0" fmla="*/ 0 w 5168305"/>
              <a:gd name="connsiteY0" fmla="*/ 484651 h 1335006"/>
              <a:gd name="connsiteX1" fmla="*/ 797316 w 5168305"/>
              <a:gd name="connsiteY1" fmla="*/ 139671 h 1335006"/>
              <a:gd name="connsiteX2" fmla="*/ 992392 w 5168305"/>
              <a:gd name="connsiteY2" fmla="*/ 96676 h 1335006"/>
              <a:gd name="connsiteX3" fmla="*/ 1940754 w 5168305"/>
              <a:gd name="connsiteY3" fmla="*/ 186055 h 1335006"/>
              <a:gd name="connsiteX4" fmla="*/ 2252707 w 5168305"/>
              <a:gd name="connsiteY4" fmla="*/ 132798 h 1335006"/>
              <a:gd name="connsiteX5" fmla="*/ 2646203 w 5168305"/>
              <a:gd name="connsiteY5" fmla="*/ 122314 h 1335006"/>
              <a:gd name="connsiteX6" fmla="*/ 3180652 w 5168305"/>
              <a:gd name="connsiteY6" fmla="*/ 113389 h 1335006"/>
              <a:gd name="connsiteX7" fmla="*/ 3964424 w 5168305"/>
              <a:gd name="connsiteY7" fmla="*/ 0 h 1335006"/>
              <a:gd name="connsiteX8" fmla="*/ 5140287 w 5168305"/>
              <a:gd name="connsiteY8" fmla="*/ 63095 h 1335006"/>
              <a:gd name="connsiteX9" fmla="*/ 4374570 w 5168305"/>
              <a:gd name="connsiteY9" fmla="*/ 731733 h 1335006"/>
              <a:gd name="connsiteX10" fmla="*/ 2429307 w 5168305"/>
              <a:gd name="connsiteY10" fmla="*/ 1323001 h 1335006"/>
              <a:gd name="connsiteX11" fmla="*/ 1120450 w 5168305"/>
              <a:gd name="connsiteY11" fmla="*/ 1335006 h 1335006"/>
              <a:gd name="connsiteX12" fmla="*/ 873150 w 5168305"/>
              <a:gd name="connsiteY12" fmla="*/ 804397 h 1335006"/>
              <a:gd name="connsiteX13" fmla="*/ 0 w 5168305"/>
              <a:gd name="connsiteY13" fmla="*/ 484651 h 1335006"/>
              <a:gd name="connsiteX0" fmla="*/ 0 w 4583914"/>
              <a:gd name="connsiteY0" fmla="*/ 635905 h 1335006"/>
              <a:gd name="connsiteX1" fmla="*/ 212925 w 4583914"/>
              <a:gd name="connsiteY1" fmla="*/ 139671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42377 w 4583914"/>
              <a:gd name="connsiteY2" fmla="*/ 186054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83914" h="1335006">
                <a:moveTo>
                  <a:pt x="0" y="635905"/>
                </a:moveTo>
                <a:lnTo>
                  <a:pt x="185425" y="263425"/>
                </a:lnTo>
                <a:lnTo>
                  <a:pt x="442377" y="186054"/>
                </a:lnTo>
                <a:lnTo>
                  <a:pt x="1356363" y="186055"/>
                </a:lnTo>
                <a:lnTo>
                  <a:pt x="1668316" y="132798"/>
                </a:lnTo>
                <a:cubicBezTo>
                  <a:pt x="1760682" y="163425"/>
                  <a:pt x="1964448" y="75131"/>
                  <a:pt x="2061812" y="122314"/>
                </a:cubicBezTo>
                <a:cubicBezTo>
                  <a:pt x="2193552" y="128247"/>
                  <a:pt x="2503749" y="74190"/>
                  <a:pt x="2596261" y="113389"/>
                </a:cubicBezTo>
                <a:lnTo>
                  <a:pt x="3380033" y="0"/>
                </a:lnTo>
                <a:cubicBezTo>
                  <a:pt x="3755946" y="94367"/>
                  <a:pt x="4179983" y="-31272"/>
                  <a:pt x="4555896" y="63095"/>
                </a:cubicBezTo>
                <a:cubicBezTo>
                  <a:pt x="4765878" y="473896"/>
                  <a:pt x="3724575" y="293431"/>
                  <a:pt x="3790179" y="731733"/>
                </a:cubicBezTo>
                <a:lnTo>
                  <a:pt x="1844916" y="1323001"/>
                </a:lnTo>
                <a:lnTo>
                  <a:pt x="536059" y="1335006"/>
                </a:lnTo>
                <a:lnTo>
                  <a:pt x="288759" y="804397"/>
                </a:lnTo>
                <a:lnTo>
                  <a:pt x="0" y="635905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6110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392FB-AF4A-A9E5-90E7-7A62D17D1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92484DC9-3577-98AD-4CA2-9A967D85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57"/>
          <a:stretch/>
        </p:blipFill>
        <p:spPr>
          <a:xfrm>
            <a:off x="5769" y="784131"/>
            <a:ext cx="6392417" cy="3475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6D8D924-F544-8A1D-D3B6-9C1BD621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SRNTGT002D AMMO AND FUEL STORAGE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45D22D20-130E-885F-5408-A1EDABCCAE5C}"/>
              </a:ext>
            </a:extLst>
          </p:cNvPr>
          <p:cNvSpPr txBox="1"/>
          <p:nvPr/>
        </p:nvSpPr>
        <p:spPr>
          <a:xfrm>
            <a:off x="6398185" y="771550"/>
            <a:ext cx="2727513" cy="3500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</a:t>
            </a:r>
            <a:endParaRPr lang="nb-NO" sz="1000" b="1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AD21EE9E-42A4-48AF-B1F6-A60A82E298A5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id="{C8AFFEAF-7935-9CA4-E9BA-0C25B77767D1}"/>
              </a:ext>
            </a:extLst>
          </p:cNvPr>
          <p:cNvSpPr/>
          <p:nvPr/>
        </p:nvSpPr>
        <p:spPr>
          <a:xfrm rot="18162139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92CBC8AD-9F8E-6D86-972E-E355D071B07F}"/>
              </a:ext>
            </a:extLst>
          </p:cNvPr>
          <p:cNvSpPr/>
          <p:nvPr/>
        </p:nvSpPr>
        <p:spPr>
          <a:xfrm>
            <a:off x="226349" y="1006936"/>
            <a:ext cx="5446783" cy="2991503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779948 h 2133935"/>
              <a:gd name="connsiteX1" fmla="*/ 797316 w 5350847"/>
              <a:gd name="connsiteY1" fmla="*/ 434968 h 2133935"/>
              <a:gd name="connsiteX2" fmla="*/ 1040518 w 5350847"/>
              <a:gd name="connsiteY2" fmla="*/ 233844 h 2133935"/>
              <a:gd name="connsiteX3" fmla="*/ 1933879 w 5350847"/>
              <a:gd name="connsiteY3" fmla="*/ 302597 h 2133935"/>
              <a:gd name="connsiteX4" fmla="*/ 2293958 w 5350847"/>
              <a:gd name="connsiteY4" fmla="*/ 379968 h 2133935"/>
              <a:gd name="connsiteX5" fmla="*/ 2824958 w 5350847"/>
              <a:gd name="connsiteY5" fmla="*/ 520738 h 2133935"/>
              <a:gd name="connsiteX6" fmla="*/ 3180652 w 5350847"/>
              <a:gd name="connsiteY6" fmla="*/ 559941 h 2133935"/>
              <a:gd name="connsiteX7" fmla="*/ 3593163 w 5350847"/>
              <a:gd name="connsiteY7" fmla="*/ 618431 h 2133935"/>
              <a:gd name="connsiteX8" fmla="*/ 4803403 w 5350847"/>
              <a:gd name="connsiteY8" fmla="*/ 7758 h 2133935"/>
              <a:gd name="connsiteX9" fmla="*/ 5350847 w 5350847"/>
              <a:gd name="connsiteY9" fmla="*/ 2133935 h 2133935"/>
              <a:gd name="connsiteX10" fmla="*/ 2422432 w 5350847"/>
              <a:gd name="connsiteY10" fmla="*/ 1975808 h 2133935"/>
              <a:gd name="connsiteX11" fmla="*/ 1278579 w 5350847"/>
              <a:gd name="connsiteY11" fmla="*/ 1506550 h 2133935"/>
              <a:gd name="connsiteX12" fmla="*/ 873150 w 5350847"/>
              <a:gd name="connsiteY12" fmla="*/ 1099694 h 2133935"/>
              <a:gd name="connsiteX13" fmla="*/ 0 w 5350847"/>
              <a:gd name="connsiteY13" fmla="*/ 779948 h 2133935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180652 w 5350847"/>
              <a:gd name="connsiteY6" fmla="*/ 571298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13253 w 5350847"/>
              <a:gd name="connsiteY3" fmla="*/ 32770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40754 w 5350847"/>
              <a:gd name="connsiteY3" fmla="*/ 492709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670281 h 2024268"/>
              <a:gd name="connsiteX1" fmla="*/ 797316 w 5350847"/>
              <a:gd name="connsiteY1" fmla="*/ 325301 h 2024268"/>
              <a:gd name="connsiteX2" fmla="*/ 992392 w 5350847"/>
              <a:gd name="connsiteY2" fmla="*/ 282306 h 2024268"/>
              <a:gd name="connsiteX3" fmla="*/ 1940754 w 5350847"/>
              <a:gd name="connsiteY3" fmla="*/ 371685 h 2024268"/>
              <a:gd name="connsiteX4" fmla="*/ 2259582 w 5350847"/>
              <a:gd name="connsiteY4" fmla="*/ 180924 h 2024268"/>
              <a:gd name="connsiteX5" fmla="*/ 2680579 w 5350847"/>
              <a:gd name="connsiteY5" fmla="*/ 142939 h 2024268"/>
              <a:gd name="connsiteX6" fmla="*/ 3249404 w 5350847"/>
              <a:gd name="connsiteY6" fmla="*/ 99639 h 2024268"/>
              <a:gd name="connsiteX7" fmla="*/ 3916297 w 5350847"/>
              <a:gd name="connsiteY7" fmla="*/ 0 h 2024268"/>
              <a:gd name="connsiteX8" fmla="*/ 5064660 w 5350847"/>
              <a:gd name="connsiteY8" fmla="*/ 63095 h 2024268"/>
              <a:gd name="connsiteX9" fmla="*/ 5350847 w 5350847"/>
              <a:gd name="connsiteY9" fmla="*/ 2024268 h 2024268"/>
              <a:gd name="connsiteX10" fmla="*/ 2422432 w 5350847"/>
              <a:gd name="connsiteY10" fmla="*/ 1866141 h 2024268"/>
              <a:gd name="connsiteX11" fmla="*/ 1278579 w 5350847"/>
              <a:gd name="connsiteY11" fmla="*/ 1396883 h 2024268"/>
              <a:gd name="connsiteX12" fmla="*/ 873150 w 5350847"/>
              <a:gd name="connsiteY12" fmla="*/ 990027 h 2024268"/>
              <a:gd name="connsiteX13" fmla="*/ 0 w 5350847"/>
              <a:gd name="connsiteY13" fmla="*/ 670281 h 2024268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249404 w 5350847"/>
              <a:gd name="connsiteY6" fmla="*/ 5458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9307 w 5350847"/>
              <a:gd name="connsiteY10" fmla="*/ 146357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094599"/>
              <a:gd name="connsiteY0" fmla="*/ 625223 h 1475578"/>
              <a:gd name="connsiteX1" fmla="*/ 797316 w 5094599"/>
              <a:gd name="connsiteY1" fmla="*/ 280243 h 1475578"/>
              <a:gd name="connsiteX2" fmla="*/ 992392 w 5094599"/>
              <a:gd name="connsiteY2" fmla="*/ 237248 h 1475578"/>
              <a:gd name="connsiteX3" fmla="*/ 1940754 w 5094599"/>
              <a:gd name="connsiteY3" fmla="*/ 326627 h 1475578"/>
              <a:gd name="connsiteX4" fmla="*/ 2252707 w 5094599"/>
              <a:gd name="connsiteY4" fmla="*/ 273370 h 1475578"/>
              <a:gd name="connsiteX5" fmla="*/ 2646203 w 5094599"/>
              <a:gd name="connsiteY5" fmla="*/ 262886 h 1475578"/>
              <a:gd name="connsiteX6" fmla="*/ 3180652 w 5094599"/>
              <a:gd name="connsiteY6" fmla="*/ 253961 h 1475578"/>
              <a:gd name="connsiteX7" fmla="*/ 3964424 w 5094599"/>
              <a:gd name="connsiteY7" fmla="*/ 140572 h 1475578"/>
              <a:gd name="connsiteX8" fmla="*/ 5064660 w 5094599"/>
              <a:gd name="connsiteY8" fmla="*/ 18037 h 1475578"/>
              <a:gd name="connsiteX9" fmla="*/ 4374570 w 5094599"/>
              <a:gd name="connsiteY9" fmla="*/ 872305 h 1475578"/>
              <a:gd name="connsiteX10" fmla="*/ 2429307 w 5094599"/>
              <a:gd name="connsiteY10" fmla="*/ 1463573 h 1475578"/>
              <a:gd name="connsiteX11" fmla="*/ 1120450 w 5094599"/>
              <a:gd name="connsiteY11" fmla="*/ 1475578 h 1475578"/>
              <a:gd name="connsiteX12" fmla="*/ 873150 w 5094599"/>
              <a:gd name="connsiteY12" fmla="*/ 944969 h 1475578"/>
              <a:gd name="connsiteX13" fmla="*/ 0 w 5094599"/>
              <a:gd name="connsiteY13" fmla="*/ 625223 h 1475578"/>
              <a:gd name="connsiteX0" fmla="*/ 0 w 5168305"/>
              <a:gd name="connsiteY0" fmla="*/ 484651 h 1335006"/>
              <a:gd name="connsiteX1" fmla="*/ 797316 w 5168305"/>
              <a:gd name="connsiteY1" fmla="*/ 139671 h 1335006"/>
              <a:gd name="connsiteX2" fmla="*/ 992392 w 5168305"/>
              <a:gd name="connsiteY2" fmla="*/ 96676 h 1335006"/>
              <a:gd name="connsiteX3" fmla="*/ 1940754 w 5168305"/>
              <a:gd name="connsiteY3" fmla="*/ 186055 h 1335006"/>
              <a:gd name="connsiteX4" fmla="*/ 2252707 w 5168305"/>
              <a:gd name="connsiteY4" fmla="*/ 132798 h 1335006"/>
              <a:gd name="connsiteX5" fmla="*/ 2646203 w 5168305"/>
              <a:gd name="connsiteY5" fmla="*/ 122314 h 1335006"/>
              <a:gd name="connsiteX6" fmla="*/ 3180652 w 5168305"/>
              <a:gd name="connsiteY6" fmla="*/ 113389 h 1335006"/>
              <a:gd name="connsiteX7" fmla="*/ 3964424 w 5168305"/>
              <a:gd name="connsiteY7" fmla="*/ 0 h 1335006"/>
              <a:gd name="connsiteX8" fmla="*/ 5140287 w 5168305"/>
              <a:gd name="connsiteY8" fmla="*/ 63095 h 1335006"/>
              <a:gd name="connsiteX9" fmla="*/ 4374570 w 5168305"/>
              <a:gd name="connsiteY9" fmla="*/ 731733 h 1335006"/>
              <a:gd name="connsiteX10" fmla="*/ 2429307 w 5168305"/>
              <a:gd name="connsiteY10" fmla="*/ 1323001 h 1335006"/>
              <a:gd name="connsiteX11" fmla="*/ 1120450 w 5168305"/>
              <a:gd name="connsiteY11" fmla="*/ 1335006 h 1335006"/>
              <a:gd name="connsiteX12" fmla="*/ 873150 w 5168305"/>
              <a:gd name="connsiteY12" fmla="*/ 804397 h 1335006"/>
              <a:gd name="connsiteX13" fmla="*/ 0 w 5168305"/>
              <a:gd name="connsiteY13" fmla="*/ 484651 h 1335006"/>
              <a:gd name="connsiteX0" fmla="*/ 0 w 4583914"/>
              <a:gd name="connsiteY0" fmla="*/ 635905 h 1335006"/>
              <a:gd name="connsiteX1" fmla="*/ 212925 w 4583914"/>
              <a:gd name="connsiteY1" fmla="*/ 139671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42377 w 4583914"/>
              <a:gd name="connsiteY2" fmla="*/ 186054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531959 w 4673496"/>
              <a:gd name="connsiteY2" fmla="*/ 1180788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971971 w 4673496"/>
              <a:gd name="connsiteY2" fmla="*/ 142634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1757898 w 4673496"/>
              <a:gd name="connsiteY4" fmla="*/ 130115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3153561 w 4673496"/>
              <a:gd name="connsiteY4" fmla="*/ 2924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63163 h 2562264"/>
              <a:gd name="connsiteX1" fmla="*/ 0 w 4673496"/>
              <a:gd name="connsiteY1" fmla="*/ 232524 h 2562264"/>
              <a:gd name="connsiteX2" fmla="*/ 971971 w 4673496"/>
              <a:gd name="connsiteY2" fmla="*/ 375158 h 2562264"/>
              <a:gd name="connsiteX3" fmla="*/ 1968459 w 4673496"/>
              <a:gd name="connsiteY3" fmla="*/ 58901 h 2562264"/>
              <a:gd name="connsiteX4" fmla="*/ 3153561 w 4673496"/>
              <a:gd name="connsiteY4" fmla="*/ 88146 h 2562264"/>
              <a:gd name="connsiteX5" fmla="*/ 3560808 w 4673496"/>
              <a:gd name="connsiteY5" fmla="*/ 8910 h 2562264"/>
              <a:gd name="connsiteX6" fmla="*/ 2685843 w 4673496"/>
              <a:gd name="connsiteY6" fmla="*/ 1340647 h 2562264"/>
              <a:gd name="connsiteX7" fmla="*/ 3469615 w 4673496"/>
              <a:gd name="connsiteY7" fmla="*/ 1227258 h 2562264"/>
              <a:gd name="connsiteX8" fmla="*/ 4645478 w 4673496"/>
              <a:gd name="connsiteY8" fmla="*/ 1290353 h 2562264"/>
              <a:gd name="connsiteX9" fmla="*/ 3879761 w 4673496"/>
              <a:gd name="connsiteY9" fmla="*/ 1958991 h 2562264"/>
              <a:gd name="connsiteX10" fmla="*/ 1934498 w 4673496"/>
              <a:gd name="connsiteY10" fmla="*/ 2550259 h 2562264"/>
              <a:gd name="connsiteX11" fmla="*/ 625641 w 4673496"/>
              <a:gd name="connsiteY11" fmla="*/ 2562264 h 2562264"/>
              <a:gd name="connsiteX12" fmla="*/ 378341 w 4673496"/>
              <a:gd name="connsiteY12" fmla="*/ 2031655 h 2562264"/>
              <a:gd name="connsiteX13" fmla="*/ 89582 w 4673496"/>
              <a:gd name="connsiteY13" fmla="*/ 1863163 h 2562264"/>
              <a:gd name="connsiteX0" fmla="*/ 89582 w 4673496"/>
              <a:gd name="connsiteY0" fmla="*/ 1866782 h 2565883"/>
              <a:gd name="connsiteX1" fmla="*/ 0 w 4673496"/>
              <a:gd name="connsiteY1" fmla="*/ 236143 h 2565883"/>
              <a:gd name="connsiteX2" fmla="*/ 971971 w 4673496"/>
              <a:gd name="connsiteY2" fmla="*/ 378777 h 2565883"/>
              <a:gd name="connsiteX3" fmla="*/ 1968459 w 4673496"/>
              <a:gd name="connsiteY3" fmla="*/ 62520 h 2565883"/>
              <a:gd name="connsiteX4" fmla="*/ 3153561 w 4673496"/>
              <a:gd name="connsiteY4" fmla="*/ 91765 h 2565883"/>
              <a:gd name="connsiteX5" fmla="*/ 3560808 w 4673496"/>
              <a:gd name="connsiteY5" fmla="*/ 12529 h 2565883"/>
              <a:gd name="connsiteX6" fmla="*/ 4219010 w 4673496"/>
              <a:gd name="connsiteY6" fmla="*/ 17355 h 2565883"/>
              <a:gd name="connsiteX7" fmla="*/ 3469615 w 4673496"/>
              <a:gd name="connsiteY7" fmla="*/ 1230877 h 2565883"/>
              <a:gd name="connsiteX8" fmla="*/ 4645478 w 4673496"/>
              <a:gd name="connsiteY8" fmla="*/ 1293972 h 2565883"/>
              <a:gd name="connsiteX9" fmla="*/ 3879761 w 4673496"/>
              <a:gd name="connsiteY9" fmla="*/ 1962610 h 2565883"/>
              <a:gd name="connsiteX10" fmla="*/ 1934498 w 4673496"/>
              <a:gd name="connsiteY10" fmla="*/ 2553878 h 2565883"/>
              <a:gd name="connsiteX11" fmla="*/ 625641 w 4673496"/>
              <a:gd name="connsiteY11" fmla="*/ 2565883 h 2565883"/>
              <a:gd name="connsiteX12" fmla="*/ 378341 w 4673496"/>
              <a:gd name="connsiteY12" fmla="*/ 2035274 h 2565883"/>
              <a:gd name="connsiteX13" fmla="*/ 89582 w 4673496"/>
              <a:gd name="connsiteY13" fmla="*/ 1866782 h 2565883"/>
              <a:gd name="connsiteX0" fmla="*/ 89582 w 5030161"/>
              <a:gd name="connsiteY0" fmla="*/ 1866782 h 2565883"/>
              <a:gd name="connsiteX1" fmla="*/ 0 w 5030161"/>
              <a:gd name="connsiteY1" fmla="*/ 236143 h 2565883"/>
              <a:gd name="connsiteX2" fmla="*/ 971971 w 5030161"/>
              <a:gd name="connsiteY2" fmla="*/ 378777 h 2565883"/>
              <a:gd name="connsiteX3" fmla="*/ 1968459 w 5030161"/>
              <a:gd name="connsiteY3" fmla="*/ 62520 h 2565883"/>
              <a:gd name="connsiteX4" fmla="*/ 3153561 w 5030161"/>
              <a:gd name="connsiteY4" fmla="*/ 91765 h 2565883"/>
              <a:gd name="connsiteX5" fmla="*/ 3560808 w 5030161"/>
              <a:gd name="connsiteY5" fmla="*/ 12529 h 2565883"/>
              <a:gd name="connsiteX6" fmla="*/ 4219010 w 5030161"/>
              <a:gd name="connsiteY6" fmla="*/ 17355 h 2565883"/>
              <a:gd name="connsiteX7" fmla="*/ 4947780 w 5030161"/>
              <a:gd name="connsiteY7" fmla="*/ 62095 h 2565883"/>
              <a:gd name="connsiteX8" fmla="*/ 4645478 w 5030161"/>
              <a:gd name="connsiteY8" fmla="*/ 1293972 h 2565883"/>
              <a:gd name="connsiteX9" fmla="*/ 3879761 w 5030161"/>
              <a:gd name="connsiteY9" fmla="*/ 1962610 h 2565883"/>
              <a:gd name="connsiteX10" fmla="*/ 1934498 w 5030161"/>
              <a:gd name="connsiteY10" fmla="*/ 2553878 h 2565883"/>
              <a:gd name="connsiteX11" fmla="*/ 625641 w 5030161"/>
              <a:gd name="connsiteY11" fmla="*/ 2565883 h 2565883"/>
              <a:gd name="connsiteX12" fmla="*/ 378341 w 5030161"/>
              <a:gd name="connsiteY12" fmla="*/ 2035274 h 2565883"/>
              <a:gd name="connsiteX13" fmla="*/ 89582 w 5030161"/>
              <a:gd name="connsiteY13" fmla="*/ 1866782 h 2565883"/>
              <a:gd name="connsiteX0" fmla="*/ 89582 w 5056320"/>
              <a:gd name="connsiteY0" fmla="*/ 1866782 h 2565883"/>
              <a:gd name="connsiteX1" fmla="*/ 0 w 5056320"/>
              <a:gd name="connsiteY1" fmla="*/ 236143 h 2565883"/>
              <a:gd name="connsiteX2" fmla="*/ 971971 w 5056320"/>
              <a:gd name="connsiteY2" fmla="*/ 378777 h 2565883"/>
              <a:gd name="connsiteX3" fmla="*/ 1968459 w 5056320"/>
              <a:gd name="connsiteY3" fmla="*/ 62520 h 2565883"/>
              <a:gd name="connsiteX4" fmla="*/ 3153561 w 5056320"/>
              <a:gd name="connsiteY4" fmla="*/ 91765 h 2565883"/>
              <a:gd name="connsiteX5" fmla="*/ 3560808 w 5056320"/>
              <a:gd name="connsiteY5" fmla="*/ 12529 h 2565883"/>
              <a:gd name="connsiteX6" fmla="*/ 4219010 w 5056320"/>
              <a:gd name="connsiteY6" fmla="*/ 17355 h 2565883"/>
              <a:gd name="connsiteX7" fmla="*/ 4947780 w 5056320"/>
              <a:gd name="connsiteY7" fmla="*/ 62095 h 2565883"/>
              <a:gd name="connsiteX8" fmla="*/ 4947986 w 5056320"/>
              <a:gd name="connsiteY8" fmla="*/ 730207 h 2565883"/>
              <a:gd name="connsiteX9" fmla="*/ 3879761 w 5056320"/>
              <a:gd name="connsiteY9" fmla="*/ 1962610 h 2565883"/>
              <a:gd name="connsiteX10" fmla="*/ 1934498 w 5056320"/>
              <a:gd name="connsiteY10" fmla="*/ 2553878 h 2565883"/>
              <a:gd name="connsiteX11" fmla="*/ 625641 w 5056320"/>
              <a:gd name="connsiteY11" fmla="*/ 2565883 h 2565883"/>
              <a:gd name="connsiteX12" fmla="*/ 378341 w 5056320"/>
              <a:gd name="connsiteY12" fmla="*/ 2035274 h 2565883"/>
              <a:gd name="connsiteX13" fmla="*/ 89582 w 5056320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914137 w 5192606"/>
              <a:gd name="connsiteY9" fmla="*/ 2457623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89582 w 5192606"/>
              <a:gd name="connsiteY13" fmla="*/ 1866782 h 2966390"/>
              <a:gd name="connsiteX0" fmla="*/ 62081 w 5192606"/>
              <a:gd name="connsiteY0" fmla="*/ 133739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62081 w 5192606"/>
              <a:gd name="connsiteY13" fmla="*/ 1337392 h 2966390"/>
              <a:gd name="connsiteX0" fmla="*/ 0 w 5405532"/>
              <a:gd name="connsiteY0" fmla="*/ 649873 h 2966390"/>
              <a:gd name="connsiteX1" fmla="*/ 212926 w 5405532"/>
              <a:gd name="connsiteY1" fmla="*/ 236143 h 2966390"/>
              <a:gd name="connsiteX2" fmla="*/ 1184897 w 5405532"/>
              <a:gd name="connsiteY2" fmla="*/ 378777 h 2966390"/>
              <a:gd name="connsiteX3" fmla="*/ 2181385 w 5405532"/>
              <a:gd name="connsiteY3" fmla="*/ 62520 h 2966390"/>
              <a:gd name="connsiteX4" fmla="*/ 3366487 w 5405532"/>
              <a:gd name="connsiteY4" fmla="*/ 91765 h 2966390"/>
              <a:gd name="connsiteX5" fmla="*/ 3773734 w 5405532"/>
              <a:gd name="connsiteY5" fmla="*/ 12529 h 2966390"/>
              <a:gd name="connsiteX6" fmla="*/ 4431936 w 5405532"/>
              <a:gd name="connsiteY6" fmla="*/ 17355 h 2966390"/>
              <a:gd name="connsiteX7" fmla="*/ 5160706 w 5405532"/>
              <a:gd name="connsiteY7" fmla="*/ 62095 h 2966390"/>
              <a:gd name="connsiteX8" fmla="*/ 5215914 w 5405532"/>
              <a:gd name="connsiteY8" fmla="*/ 840210 h 2966390"/>
              <a:gd name="connsiteX9" fmla="*/ 4127063 w 5405532"/>
              <a:gd name="connsiteY9" fmla="*/ 2457623 h 2966390"/>
              <a:gd name="connsiteX10" fmla="*/ 2140549 w 5405532"/>
              <a:gd name="connsiteY10" fmla="*/ 2966390 h 2966390"/>
              <a:gd name="connsiteX11" fmla="*/ 838567 w 5405532"/>
              <a:gd name="connsiteY11" fmla="*/ 2565883 h 2966390"/>
              <a:gd name="connsiteX12" fmla="*/ 591267 w 5405532"/>
              <a:gd name="connsiteY12" fmla="*/ 2035274 h 2966390"/>
              <a:gd name="connsiteX13" fmla="*/ 0 w 5405532"/>
              <a:gd name="connsiteY13" fmla="*/ 649873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222636 w 5446783"/>
              <a:gd name="connsiteY3" fmla="*/ 62520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442642 w 5446783"/>
              <a:gd name="connsiteY3" fmla="*/ 426905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632518 w 5446783"/>
              <a:gd name="connsiteY12" fmla="*/ 2060387 h 2991503"/>
              <a:gd name="connsiteX13" fmla="*/ 0 w 5446783"/>
              <a:gd name="connsiteY13" fmla="*/ 606234 h 299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6783" h="2991503">
                <a:moveTo>
                  <a:pt x="0" y="606234"/>
                </a:moveTo>
                <a:lnTo>
                  <a:pt x="254177" y="261256"/>
                </a:lnTo>
                <a:lnTo>
                  <a:pt x="1226148" y="403890"/>
                </a:lnTo>
                <a:lnTo>
                  <a:pt x="2442642" y="452018"/>
                </a:lnTo>
                <a:lnTo>
                  <a:pt x="3311485" y="0"/>
                </a:lnTo>
                <a:cubicBezTo>
                  <a:pt x="3403851" y="30627"/>
                  <a:pt x="3717621" y="-9541"/>
                  <a:pt x="3814985" y="37642"/>
                </a:cubicBezTo>
                <a:cubicBezTo>
                  <a:pt x="3946725" y="43575"/>
                  <a:pt x="4380675" y="3269"/>
                  <a:pt x="4473187" y="42468"/>
                </a:cubicBezTo>
                <a:lnTo>
                  <a:pt x="5201957" y="87208"/>
                </a:lnTo>
                <a:cubicBezTo>
                  <a:pt x="5577870" y="181575"/>
                  <a:pt x="5458768" y="612826"/>
                  <a:pt x="5257165" y="865323"/>
                </a:cubicBezTo>
                <a:cubicBezTo>
                  <a:pt x="4999634" y="1365501"/>
                  <a:pt x="4102710" y="2044434"/>
                  <a:pt x="4168314" y="2482736"/>
                </a:cubicBezTo>
                <a:lnTo>
                  <a:pt x="2181800" y="2991503"/>
                </a:lnTo>
                <a:lnTo>
                  <a:pt x="879818" y="2590996"/>
                </a:lnTo>
                <a:lnTo>
                  <a:pt x="632518" y="2060387"/>
                </a:lnTo>
                <a:lnTo>
                  <a:pt x="0" y="606234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563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79C5-8A8A-01F2-11FC-53A6B2FE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B2BDA4-DBC1-B51E-AB69-0A7AE0FB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SRNTGT002E RUNWAY AND TAXIWAY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8EC014DF-6C24-E335-7EFE-9CE8781D3ADB}"/>
              </a:ext>
            </a:extLst>
          </p:cNvPr>
          <p:cNvSpPr txBox="1"/>
          <p:nvPr/>
        </p:nvSpPr>
        <p:spPr>
          <a:xfrm>
            <a:off x="6398185" y="771549"/>
            <a:ext cx="2727513" cy="358676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</a:t>
            </a:r>
            <a:endParaRPr lang="nb-NO" sz="1000" b="1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13406D47-6754-7636-D438-F8782A0BF988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id="{307EA63D-9119-18DC-4FD0-4C0681B0C216}"/>
              </a:ext>
            </a:extLst>
          </p:cNvPr>
          <p:cNvSpPr/>
          <p:nvPr/>
        </p:nvSpPr>
        <p:spPr>
          <a:xfrm rot="18162139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FD842B69-E427-0E16-A2A7-4CF8BF482528}"/>
              </a:ext>
            </a:extLst>
          </p:cNvPr>
          <p:cNvSpPr/>
          <p:nvPr/>
        </p:nvSpPr>
        <p:spPr>
          <a:xfrm>
            <a:off x="226349" y="1006937"/>
            <a:ext cx="5446783" cy="3204634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779948 h 2133935"/>
              <a:gd name="connsiteX1" fmla="*/ 797316 w 5350847"/>
              <a:gd name="connsiteY1" fmla="*/ 434968 h 2133935"/>
              <a:gd name="connsiteX2" fmla="*/ 1040518 w 5350847"/>
              <a:gd name="connsiteY2" fmla="*/ 233844 h 2133935"/>
              <a:gd name="connsiteX3" fmla="*/ 1933879 w 5350847"/>
              <a:gd name="connsiteY3" fmla="*/ 302597 h 2133935"/>
              <a:gd name="connsiteX4" fmla="*/ 2293958 w 5350847"/>
              <a:gd name="connsiteY4" fmla="*/ 379968 h 2133935"/>
              <a:gd name="connsiteX5" fmla="*/ 2824958 w 5350847"/>
              <a:gd name="connsiteY5" fmla="*/ 520738 h 2133935"/>
              <a:gd name="connsiteX6" fmla="*/ 3180652 w 5350847"/>
              <a:gd name="connsiteY6" fmla="*/ 559941 h 2133935"/>
              <a:gd name="connsiteX7" fmla="*/ 3593163 w 5350847"/>
              <a:gd name="connsiteY7" fmla="*/ 618431 h 2133935"/>
              <a:gd name="connsiteX8" fmla="*/ 4803403 w 5350847"/>
              <a:gd name="connsiteY8" fmla="*/ 7758 h 2133935"/>
              <a:gd name="connsiteX9" fmla="*/ 5350847 w 5350847"/>
              <a:gd name="connsiteY9" fmla="*/ 2133935 h 2133935"/>
              <a:gd name="connsiteX10" fmla="*/ 2422432 w 5350847"/>
              <a:gd name="connsiteY10" fmla="*/ 1975808 h 2133935"/>
              <a:gd name="connsiteX11" fmla="*/ 1278579 w 5350847"/>
              <a:gd name="connsiteY11" fmla="*/ 1506550 h 2133935"/>
              <a:gd name="connsiteX12" fmla="*/ 873150 w 5350847"/>
              <a:gd name="connsiteY12" fmla="*/ 1099694 h 2133935"/>
              <a:gd name="connsiteX13" fmla="*/ 0 w 5350847"/>
              <a:gd name="connsiteY13" fmla="*/ 779948 h 2133935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180652 w 5350847"/>
              <a:gd name="connsiteY6" fmla="*/ 571298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13253 w 5350847"/>
              <a:gd name="connsiteY3" fmla="*/ 32770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40754 w 5350847"/>
              <a:gd name="connsiteY3" fmla="*/ 492709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670281 h 2024268"/>
              <a:gd name="connsiteX1" fmla="*/ 797316 w 5350847"/>
              <a:gd name="connsiteY1" fmla="*/ 325301 h 2024268"/>
              <a:gd name="connsiteX2" fmla="*/ 992392 w 5350847"/>
              <a:gd name="connsiteY2" fmla="*/ 282306 h 2024268"/>
              <a:gd name="connsiteX3" fmla="*/ 1940754 w 5350847"/>
              <a:gd name="connsiteY3" fmla="*/ 371685 h 2024268"/>
              <a:gd name="connsiteX4" fmla="*/ 2259582 w 5350847"/>
              <a:gd name="connsiteY4" fmla="*/ 180924 h 2024268"/>
              <a:gd name="connsiteX5" fmla="*/ 2680579 w 5350847"/>
              <a:gd name="connsiteY5" fmla="*/ 142939 h 2024268"/>
              <a:gd name="connsiteX6" fmla="*/ 3249404 w 5350847"/>
              <a:gd name="connsiteY6" fmla="*/ 99639 h 2024268"/>
              <a:gd name="connsiteX7" fmla="*/ 3916297 w 5350847"/>
              <a:gd name="connsiteY7" fmla="*/ 0 h 2024268"/>
              <a:gd name="connsiteX8" fmla="*/ 5064660 w 5350847"/>
              <a:gd name="connsiteY8" fmla="*/ 63095 h 2024268"/>
              <a:gd name="connsiteX9" fmla="*/ 5350847 w 5350847"/>
              <a:gd name="connsiteY9" fmla="*/ 2024268 h 2024268"/>
              <a:gd name="connsiteX10" fmla="*/ 2422432 w 5350847"/>
              <a:gd name="connsiteY10" fmla="*/ 1866141 h 2024268"/>
              <a:gd name="connsiteX11" fmla="*/ 1278579 w 5350847"/>
              <a:gd name="connsiteY11" fmla="*/ 1396883 h 2024268"/>
              <a:gd name="connsiteX12" fmla="*/ 873150 w 5350847"/>
              <a:gd name="connsiteY12" fmla="*/ 990027 h 2024268"/>
              <a:gd name="connsiteX13" fmla="*/ 0 w 5350847"/>
              <a:gd name="connsiteY13" fmla="*/ 670281 h 2024268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249404 w 5350847"/>
              <a:gd name="connsiteY6" fmla="*/ 5458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9307 w 5350847"/>
              <a:gd name="connsiteY10" fmla="*/ 146357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094599"/>
              <a:gd name="connsiteY0" fmla="*/ 625223 h 1475578"/>
              <a:gd name="connsiteX1" fmla="*/ 797316 w 5094599"/>
              <a:gd name="connsiteY1" fmla="*/ 280243 h 1475578"/>
              <a:gd name="connsiteX2" fmla="*/ 992392 w 5094599"/>
              <a:gd name="connsiteY2" fmla="*/ 237248 h 1475578"/>
              <a:gd name="connsiteX3" fmla="*/ 1940754 w 5094599"/>
              <a:gd name="connsiteY3" fmla="*/ 326627 h 1475578"/>
              <a:gd name="connsiteX4" fmla="*/ 2252707 w 5094599"/>
              <a:gd name="connsiteY4" fmla="*/ 273370 h 1475578"/>
              <a:gd name="connsiteX5" fmla="*/ 2646203 w 5094599"/>
              <a:gd name="connsiteY5" fmla="*/ 262886 h 1475578"/>
              <a:gd name="connsiteX6" fmla="*/ 3180652 w 5094599"/>
              <a:gd name="connsiteY6" fmla="*/ 253961 h 1475578"/>
              <a:gd name="connsiteX7" fmla="*/ 3964424 w 5094599"/>
              <a:gd name="connsiteY7" fmla="*/ 140572 h 1475578"/>
              <a:gd name="connsiteX8" fmla="*/ 5064660 w 5094599"/>
              <a:gd name="connsiteY8" fmla="*/ 18037 h 1475578"/>
              <a:gd name="connsiteX9" fmla="*/ 4374570 w 5094599"/>
              <a:gd name="connsiteY9" fmla="*/ 872305 h 1475578"/>
              <a:gd name="connsiteX10" fmla="*/ 2429307 w 5094599"/>
              <a:gd name="connsiteY10" fmla="*/ 1463573 h 1475578"/>
              <a:gd name="connsiteX11" fmla="*/ 1120450 w 5094599"/>
              <a:gd name="connsiteY11" fmla="*/ 1475578 h 1475578"/>
              <a:gd name="connsiteX12" fmla="*/ 873150 w 5094599"/>
              <a:gd name="connsiteY12" fmla="*/ 944969 h 1475578"/>
              <a:gd name="connsiteX13" fmla="*/ 0 w 5094599"/>
              <a:gd name="connsiteY13" fmla="*/ 625223 h 1475578"/>
              <a:gd name="connsiteX0" fmla="*/ 0 w 5168305"/>
              <a:gd name="connsiteY0" fmla="*/ 484651 h 1335006"/>
              <a:gd name="connsiteX1" fmla="*/ 797316 w 5168305"/>
              <a:gd name="connsiteY1" fmla="*/ 139671 h 1335006"/>
              <a:gd name="connsiteX2" fmla="*/ 992392 w 5168305"/>
              <a:gd name="connsiteY2" fmla="*/ 96676 h 1335006"/>
              <a:gd name="connsiteX3" fmla="*/ 1940754 w 5168305"/>
              <a:gd name="connsiteY3" fmla="*/ 186055 h 1335006"/>
              <a:gd name="connsiteX4" fmla="*/ 2252707 w 5168305"/>
              <a:gd name="connsiteY4" fmla="*/ 132798 h 1335006"/>
              <a:gd name="connsiteX5" fmla="*/ 2646203 w 5168305"/>
              <a:gd name="connsiteY5" fmla="*/ 122314 h 1335006"/>
              <a:gd name="connsiteX6" fmla="*/ 3180652 w 5168305"/>
              <a:gd name="connsiteY6" fmla="*/ 113389 h 1335006"/>
              <a:gd name="connsiteX7" fmla="*/ 3964424 w 5168305"/>
              <a:gd name="connsiteY7" fmla="*/ 0 h 1335006"/>
              <a:gd name="connsiteX8" fmla="*/ 5140287 w 5168305"/>
              <a:gd name="connsiteY8" fmla="*/ 63095 h 1335006"/>
              <a:gd name="connsiteX9" fmla="*/ 4374570 w 5168305"/>
              <a:gd name="connsiteY9" fmla="*/ 731733 h 1335006"/>
              <a:gd name="connsiteX10" fmla="*/ 2429307 w 5168305"/>
              <a:gd name="connsiteY10" fmla="*/ 1323001 h 1335006"/>
              <a:gd name="connsiteX11" fmla="*/ 1120450 w 5168305"/>
              <a:gd name="connsiteY11" fmla="*/ 1335006 h 1335006"/>
              <a:gd name="connsiteX12" fmla="*/ 873150 w 5168305"/>
              <a:gd name="connsiteY12" fmla="*/ 804397 h 1335006"/>
              <a:gd name="connsiteX13" fmla="*/ 0 w 5168305"/>
              <a:gd name="connsiteY13" fmla="*/ 484651 h 1335006"/>
              <a:gd name="connsiteX0" fmla="*/ 0 w 4583914"/>
              <a:gd name="connsiteY0" fmla="*/ 635905 h 1335006"/>
              <a:gd name="connsiteX1" fmla="*/ 212925 w 4583914"/>
              <a:gd name="connsiteY1" fmla="*/ 139671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42377 w 4583914"/>
              <a:gd name="connsiteY2" fmla="*/ 186054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531959 w 4673496"/>
              <a:gd name="connsiteY2" fmla="*/ 1180788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971971 w 4673496"/>
              <a:gd name="connsiteY2" fmla="*/ 142634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1757898 w 4673496"/>
              <a:gd name="connsiteY4" fmla="*/ 130115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3153561 w 4673496"/>
              <a:gd name="connsiteY4" fmla="*/ 2924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63163 h 2562264"/>
              <a:gd name="connsiteX1" fmla="*/ 0 w 4673496"/>
              <a:gd name="connsiteY1" fmla="*/ 232524 h 2562264"/>
              <a:gd name="connsiteX2" fmla="*/ 971971 w 4673496"/>
              <a:gd name="connsiteY2" fmla="*/ 375158 h 2562264"/>
              <a:gd name="connsiteX3" fmla="*/ 1968459 w 4673496"/>
              <a:gd name="connsiteY3" fmla="*/ 58901 h 2562264"/>
              <a:gd name="connsiteX4" fmla="*/ 3153561 w 4673496"/>
              <a:gd name="connsiteY4" fmla="*/ 88146 h 2562264"/>
              <a:gd name="connsiteX5" fmla="*/ 3560808 w 4673496"/>
              <a:gd name="connsiteY5" fmla="*/ 8910 h 2562264"/>
              <a:gd name="connsiteX6" fmla="*/ 2685843 w 4673496"/>
              <a:gd name="connsiteY6" fmla="*/ 1340647 h 2562264"/>
              <a:gd name="connsiteX7" fmla="*/ 3469615 w 4673496"/>
              <a:gd name="connsiteY7" fmla="*/ 1227258 h 2562264"/>
              <a:gd name="connsiteX8" fmla="*/ 4645478 w 4673496"/>
              <a:gd name="connsiteY8" fmla="*/ 1290353 h 2562264"/>
              <a:gd name="connsiteX9" fmla="*/ 3879761 w 4673496"/>
              <a:gd name="connsiteY9" fmla="*/ 1958991 h 2562264"/>
              <a:gd name="connsiteX10" fmla="*/ 1934498 w 4673496"/>
              <a:gd name="connsiteY10" fmla="*/ 2550259 h 2562264"/>
              <a:gd name="connsiteX11" fmla="*/ 625641 w 4673496"/>
              <a:gd name="connsiteY11" fmla="*/ 2562264 h 2562264"/>
              <a:gd name="connsiteX12" fmla="*/ 378341 w 4673496"/>
              <a:gd name="connsiteY12" fmla="*/ 2031655 h 2562264"/>
              <a:gd name="connsiteX13" fmla="*/ 89582 w 4673496"/>
              <a:gd name="connsiteY13" fmla="*/ 1863163 h 2562264"/>
              <a:gd name="connsiteX0" fmla="*/ 89582 w 4673496"/>
              <a:gd name="connsiteY0" fmla="*/ 1866782 h 2565883"/>
              <a:gd name="connsiteX1" fmla="*/ 0 w 4673496"/>
              <a:gd name="connsiteY1" fmla="*/ 236143 h 2565883"/>
              <a:gd name="connsiteX2" fmla="*/ 971971 w 4673496"/>
              <a:gd name="connsiteY2" fmla="*/ 378777 h 2565883"/>
              <a:gd name="connsiteX3" fmla="*/ 1968459 w 4673496"/>
              <a:gd name="connsiteY3" fmla="*/ 62520 h 2565883"/>
              <a:gd name="connsiteX4" fmla="*/ 3153561 w 4673496"/>
              <a:gd name="connsiteY4" fmla="*/ 91765 h 2565883"/>
              <a:gd name="connsiteX5" fmla="*/ 3560808 w 4673496"/>
              <a:gd name="connsiteY5" fmla="*/ 12529 h 2565883"/>
              <a:gd name="connsiteX6" fmla="*/ 4219010 w 4673496"/>
              <a:gd name="connsiteY6" fmla="*/ 17355 h 2565883"/>
              <a:gd name="connsiteX7" fmla="*/ 3469615 w 4673496"/>
              <a:gd name="connsiteY7" fmla="*/ 1230877 h 2565883"/>
              <a:gd name="connsiteX8" fmla="*/ 4645478 w 4673496"/>
              <a:gd name="connsiteY8" fmla="*/ 1293972 h 2565883"/>
              <a:gd name="connsiteX9" fmla="*/ 3879761 w 4673496"/>
              <a:gd name="connsiteY9" fmla="*/ 1962610 h 2565883"/>
              <a:gd name="connsiteX10" fmla="*/ 1934498 w 4673496"/>
              <a:gd name="connsiteY10" fmla="*/ 2553878 h 2565883"/>
              <a:gd name="connsiteX11" fmla="*/ 625641 w 4673496"/>
              <a:gd name="connsiteY11" fmla="*/ 2565883 h 2565883"/>
              <a:gd name="connsiteX12" fmla="*/ 378341 w 4673496"/>
              <a:gd name="connsiteY12" fmla="*/ 2035274 h 2565883"/>
              <a:gd name="connsiteX13" fmla="*/ 89582 w 4673496"/>
              <a:gd name="connsiteY13" fmla="*/ 1866782 h 2565883"/>
              <a:gd name="connsiteX0" fmla="*/ 89582 w 5030161"/>
              <a:gd name="connsiteY0" fmla="*/ 1866782 h 2565883"/>
              <a:gd name="connsiteX1" fmla="*/ 0 w 5030161"/>
              <a:gd name="connsiteY1" fmla="*/ 236143 h 2565883"/>
              <a:gd name="connsiteX2" fmla="*/ 971971 w 5030161"/>
              <a:gd name="connsiteY2" fmla="*/ 378777 h 2565883"/>
              <a:gd name="connsiteX3" fmla="*/ 1968459 w 5030161"/>
              <a:gd name="connsiteY3" fmla="*/ 62520 h 2565883"/>
              <a:gd name="connsiteX4" fmla="*/ 3153561 w 5030161"/>
              <a:gd name="connsiteY4" fmla="*/ 91765 h 2565883"/>
              <a:gd name="connsiteX5" fmla="*/ 3560808 w 5030161"/>
              <a:gd name="connsiteY5" fmla="*/ 12529 h 2565883"/>
              <a:gd name="connsiteX6" fmla="*/ 4219010 w 5030161"/>
              <a:gd name="connsiteY6" fmla="*/ 17355 h 2565883"/>
              <a:gd name="connsiteX7" fmla="*/ 4947780 w 5030161"/>
              <a:gd name="connsiteY7" fmla="*/ 62095 h 2565883"/>
              <a:gd name="connsiteX8" fmla="*/ 4645478 w 5030161"/>
              <a:gd name="connsiteY8" fmla="*/ 1293972 h 2565883"/>
              <a:gd name="connsiteX9" fmla="*/ 3879761 w 5030161"/>
              <a:gd name="connsiteY9" fmla="*/ 1962610 h 2565883"/>
              <a:gd name="connsiteX10" fmla="*/ 1934498 w 5030161"/>
              <a:gd name="connsiteY10" fmla="*/ 2553878 h 2565883"/>
              <a:gd name="connsiteX11" fmla="*/ 625641 w 5030161"/>
              <a:gd name="connsiteY11" fmla="*/ 2565883 h 2565883"/>
              <a:gd name="connsiteX12" fmla="*/ 378341 w 5030161"/>
              <a:gd name="connsiteY12" fmla="*/ 2035274 h 2565883"/>
              <a:gd name="connsiteX13" fmla="*/ 89582 w 5030161"/>
              <a:gd name="connsiteY13" fmla="*/ 1866782 h 2565883"/>
              <a:gd name="connsiteX0" fmla="*/ 89582 w 5056320"/>
              <a:gd name="connsiteY0" fmla="*/ 1866782 h 2565883"/>
              <a:gd name="connsiteX1" fmla="*/ 0 w 5056320"/>
              <a:gd name="connsiteY1" fmla="*/ 236143 h 2565883"/>
              <a:gd name="connsiteX2" fmla="*/ 971971 w 5056320"/>
              <a:gd name="connsiteY2" fmla="*/ 378777 h 2565883"/>
              <a:gd name="connsiteX3" fmla="*/ 1968459 w 5056320"/>
              <a:gd name="connsiteY3" fmla="*/ 62520 h 2565883"/>
              <a:gd name="connsiteX4" fmla="*/ 3153561 w 5056320"/>
              <a:gd name="connsiteY4" fmla="*/ 91765 h 2565883"/>
              <a:gd name="connsiteX5" fmla="*/ 3560808 w 5056320"/>
              <a:gd name="connsiteY5" fmla="*/ 12529 h 2565883"/>
              <a:gd name="connsiteX6" fmla="*/ 4219010 w 5056320"/>
              <a:gd name="connsiteY6" fmla="*/ 17355 h 2565883"/>
              <a:gd name="connsiteX7" fmla="*/ 4947780 w 5056320"/>
              <a:gd name="connsiteY7" fmla="*/ 62095 h 2565883"/>
              <a:gd name="connsiteX8" fmla="*/ 4947986 w 5056320"/>
              <a:gd name="connsiteY8" fmla="*/ 730207 h 2565883"/>
              <a:gd name="connsiteX9" fmla="*/ 3879761 w 5056320"/>
              <a:gd name="connsiteY9" fmla="*/ 1962610 h 2565883"/>
              <a:gd name="connsiteX10" fmla="*/ 1934498 w 5056320"/>
              <a:gd name="connsiteY10" fmla="*/ 2553878 h 2565883"/>
              <a:gd name="connsiteX11" fmla="*/ 625641 w 5056320"/>
              <a:gd name="connsiteY11" fmla="*/ 2565883 h 2565883"/>
              <a:gd name="connsiteX12" fmla="*/ 378341 w 5056320"/>
              <a:gd name="connsiteY12" fmla="*/ 2035274 h 2565883"/>
              <a:gd name="connsiteX13" fmla="*/ 89582 w 5056320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914137 w 5192606"/>
              <a:gd name="connsiteY9" fmla="*/ 2457623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89582 w 5192606"/>
              <a:gd name="connsiteY13" fmla="*/ 1866782 h 2966390"/>
              <a:gd name="connsiteX0" fmla="*/ 62081 w 5192606"/>
              <a:gd name="connsiteY0" fmla="*/ 133739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62081 w 5192606"/>
              <a:gd name="connsiteY13" fmla="*/ 1337392 h 2966390"/>
              <a:gd name="connsiteX0" fmla="*/ 0 w 5405532"/>
              <a:gd name="connsiteY0" fmla="*/ 649873 h 2966390"/>
              <a:gd name="connsiteX1" fmla="*/ 212926 w 5405532"/>
              <a:gd name="connsiteY1" fmla="*/ 236143 h 2966390"/>
              <a:gd name="connsiteX2" fmla="*/ 1184897 w 5405532"/>
              <a:gd name="connsiteY2" fmla="*/ 378777 h 2966390"/>
              <a:gd name="connsiteX3" fmla="*/ 2181385 w 5405532"/>
              <a:gd name="connsiteY3" fmla="*/ 62520 h 2966390"/>
              <a:gd name="connsiteX4" fmla="*/ 3366487 w 5405532"/>
              <a:gd name="connsiteY4" fmla="*/ 91765 h 2966390"/>
              <a:gd name="connsiteX5" fmla="*/ 3773734 w 5405532"/>
              <a:gd name="connsiteY5" fmla="*/ 12529 h 2966390"/>
              <a:gd name="connsiteX6" fmla="*/ 4431936 w 5405532"/>
              <a:gd name="connsiteY6" fmla="*/ 17355 h 2966390"/>
              <a:gd name="connsiteX7" fmla="*/ 5160706 w 5405532"/>
              <a:gd name="connsiteY7" fmla="*/ 62095 h 2966390"/>
              <a:gd name="connsiteX8" fmla="*/ 5215914 w 5405532"/>
              <a:gd name="connsiteY8" fmla="*/ 840210 h 2966390"/>
              <a:gd name="connsiteX9" fmla="*/ 4127063 w 5405532"/>
              <a:gd name="connsiteY9" fmla="*/ 2457623 h 2966390"/>
              <a:gd name="connsiteX10" fmla="*/ 2140549 w 5405532"/>
              <a:gd name="connsiteY10" fmla="*/ 2966390 h 2966390"/>
              <a:gd name="connsiteX11" fmla="*/ 838567 w 5405532"/>
              <a:gd name="connsiteY11" fmla="*/ 2565883 h 2966390"/>
              <a:gd name="connsiteX12" fmla="*/ 591267 w 5405532"/>
              <a:gd name="connsiteY12" fmla="*/ 2035274 h 2966390"/>
              <a:gd name="connsiteX13" fmla="*/ 0 w 5405532"/>
              <a:gd name="connsiteY13" fmla="*/ 649873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222636 w 5446783"/>
              <a:gd name="connsiteY3" fmla="*/ 62520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442642 w 5446783"/>
              <a:gd name="connsiteY3" fmla="*/ 426905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632518 w 5446783"/>
              <a:gd name="connsiteY12" fmla="*/ 2060387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728564 w 5446783"/>
              <a:gd name="connsiteY11" fmla="*/ 2900380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3204634"/>
              <a:gd name="connsiteX1" fmla="*/ 254177 w 5446783"/>
              <a:gd name="connsiteY1" fmla="*/ 261256 h 3204634"/>
              <a:gd name="connsiteX2" fmla="*/ 1226148 w 5446783"/>
              <a:gd name="connsiteY2" fmla="*/ 403890 h 3204634"/>
              <a:gd name="connsiteX3" fmla="*/ 2442642 w 5446783"/>
              <a:gd name="connsiteY3" fmla="*/ 452018 h 3204634"/>
              <a:gd name="connsiteX4" fmla="*/ 3311485 w 5446783"/>
              <a:gd name="connsiteY4" fmla="*/ 0 h 3204634"/>
              <a:gd name="connsiteX5" fmla="*/ 3814985 w 5446783"/>
              <a:gd name="connsiteY5" fmla="*/ 37642 h 3204634"/>
              <a:gd name="connsiteX6" fmla="*/ 4473187 w 5446783"/>
              <a:gd name="connsiteY6" fmla="*/ 42468 h 3204634"/>
              <a:gd name="connsiteX7" fmla="*/ 5201957 w 5446783"/>
              <a:gd name="connsiteY7" fmla="*/ 87208 h 3204634"/>
              <a:gd name="connsiteX8" fmla="*/ 5257165 w 5446783"/>
              <a:gd name="connsiteY8" fmla="*/ 865323 h 3204634"/>
              <a:gd name="connsiteX9" fmla="*/ 4168314 w 5446783"/>
              <a:gd name="connsiteY9" fmla="*/ 2482736 h 3204634"/>
              <a:gd name="connsiteX10" fmla="*/ 2257427 w 5446783"/>
              <a:gd name="connsiteY10" fmla="*/ 3204634 h 3204634"/>
              <a:gd name="connsiteX11" fmla="*/ 728564 w 5446783"/>
              <a:gd name="connsiteY11" fmla="*/ 2900380 h 3204634"/>
              <a:gd name="connsiteX12" fmla="*/ 323135 w 5446783"/>
              <a:gd name="connsiteY12" fmla="*/ 2252892 h 3204634"/>
              <a:gd name="connsiteX13" fmla="*/ 0 w 5446783"/>
              <a:gd name="connsiteY13" fmla="*/ 606234 h 320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6783" h="3204634">
                <a:moveTo>
                  <a:pt x="0" y="606234"/>
                </a:moveTo>
                <a:lnTo>
                  <a:pt x="254177" y="261256"/>
                </a:lnTo>
                <a:lnTo>
                  <a:pt x="1226148" y="403890"/>
                </a:lnTo>
                <a:lnTo>
                  <a:pt x="2442642" y="452018"/>
                </a:lnTo>
                <a:lnTo>
                  <a:pt x="3311485" y="0"/>
                </a:lnTo>
                <a:cubicBezTo>
                  <a:pt x="3403851" y="30627"/>
                  <a:pt x="3717621" y="-9541"/>
                  <a:pt x="3814985" y="37642"/>
                </a:cubicBezTo>
                <a:cubicBezTo>
                  <a:pt x="3946725" y="43575"/>
                  <a:pt x="4380675" y="3269"/>
                  <a:pt x="4473187" y="42468"/>
                </a:cubicBezTo>
                <a:lnTo>
                  <a:pt x="5201957" y="87208"/>
                </a:lnTo>
                <a:cubicBezTo>
                  <a:pt x="5577870" y="181575"/>
                  <a:pt x="5458768" y="612826"/>
                  <a:pt x="5257165" y="865323"/>
                </a:cubicBezTo>
                <a:cubicBezTo>
                  <a:pt x="4999634" y="1365501"/>
                  <a:pt x="4102710" y="2044434"/>
                  <a:pt x="4168314" y="2482736"/>
                </a:cubicBezTo>
                <a:lnTo>
                  <a:pt x="2257427" y="3204634"/>
                </a:lnTo>
                <a:lnTo>
                  <a:pt x="728564" y="2900380"/>
                </a:lnTo>
                <a:lnTo>
                  <a:pt x="323135" y="2252892"/>
                </a:lnTo>
                <a:lnTo>
                  <a:pt x="0" y="606234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04168B33-B25F-6A25-1E05-ECC2DECC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" y="787048"/>
            <a:ext cx="6348919" cy="3571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6EC86940-FA9F-0233-749E-9C740990B03B}"/>
              </a:ext>
            </a:extLst>
          </p:cNvPr>
          <p:cNvSpPr/>
          <p:nvPr/>
        </p:nvSpPr>
        <p:spPr>
          <a:xfrm>
            <a:off x="395173" y="2417239"/>
            <a:ext cx="5528346" cy="534983"/>
          </a:xfrm>
          <a:custGeom>
            <a:avLst/>
            <a:gdLst>
              <a:gd name="connsiteX0" fmla="*/ 0 w 5328966"/>
              <a:gd name="connsiteY0" fmla="*/ 0 h 376854"/>
              <a:gd name="connsiteX1" fmla="*/ 5328966 w 5328966"/>
              <a:gd name="connsiteY1" fmla="*/ 0 h 376854"/>
              <a:gd name="connsiteX2" fmla="*/ 5328966 w 5328966"/>
              <a:gd name="connsiteY2" fmla="*/ 376854 h 376854"/>
              <a:gd name="connsiteX3" fmla="*/ 0 w 5328966"/>
              <a:gd name="connsiteY3" fmla="*/ 376854 h 376854"/>
              <a:gd name="connsiteX4" fmla="*/ 0 w 5328966"/>
              <a:gd name="connsiteY4" fmla="*/ 0 h 376854"/>
              <a:gd name="connsiteX0" fmla="*/ 6875 w 5328966"/>
              <a:gd name="connsiteY0" fmla="*/ 0 h 431855"/>
              <a:gd name="connsiteX1" fmla="*/ 5328966 w 5328966"/>
              <a:gd name="connsiteY1" fmla="*/ 55001 h 431855"/>
              <a:gd name="connsiteX2" fmla="*/ 5328966 w 5328966"/>
              <a:gd name="connsiteY2" fmla="*/ 431855 h 431855"/>
              <a:gd name="connsiteX3" fmla="*/ 0 w 5328966"/>
              <a:gd name="connsiteY3" fmla="*/ 431855 h 431855"/>
              <a:gd name="connsiteX4" fmla="*/ 6875 w 5328966"/>
              <a:gd name="connsiteY4" fmla="*/ 0 h 431855"/>
              <a:gd name="connsiteX0" fmla="*/ 6875 w 5370217"/>
              <a:gd name="connsiteY0" fmla="*/ 0 h 507482"/>
              <a:gd name="connsiteX1" fmla="*/ 5328966 w 5370217"/>
              <a:gd name="connsiteY1" fmla="*/ 55001 h 507482"/>
              <a:gd name="connsiteX2" fmla="*/ 5370217 w 5370217"/>
              <a:gd name="connsiteY2" fmla="*/ 507482 h 507482"/>
              <a:gd name="connsiteX3" fmla="*/ 0 w 5370217"/>
              <a:gd name="connsiteY3" fmla="*/ 431855 h 507482"/>
              <a:gd name="connsiteX4" fmla="*/ 6875 w 5370217"/>
              <a:gd name="connsiteY4" fmla="*/ 0 h 507482"/>
              <a:gd name="connsiteX0" fmla="*/ 6875 w 5383967"/>
              <a:gd name="connsiteY0" fmla="*/ 27501 h 534983"/>
              <a:gd name="connsiteX1" fmla="*/ 5383967 w 5383967"/>
              <a:gd name="connsiteY1" fmla="*/ 0 h 534983"/>
              <a:gd name="connsiteX2" fmla="*/ 5370217 w 5383967"/>
              <a:gd name="connsiteY2" fmla="*/ 534983 h 534983"/>
              <a:gd name="connsiteX3" fmla="*/ 0 w 5383967"/>
              <a:gd name="connsiteY3" fmla="*/ 459356 h 534983"/>
              <a:gd name="connsiteX4" fmla="*/ 6875 w 5383967"/>
              <a:gd name="connsiteY4" fmla="*/ 27501 h 534983"/>
              <a:gd name="connsiteX0" fmla="*/ 151254 w 5528346"/>
              <a:gd name="connsiteY0" fmla="*/ 27501 h 534983"/>
              <a:gd name="connsiteX1" fmla="*/ 5528346 w 5528346"/>
              <a:gd name="connsiteY1" fmla="*/ 0 h 534983"/>
              <a:gd name="connsiteX2" fmla="*/ 5514596 w 5528346"/>
              <a:gd name="connsiteY2" fmla="*/ 534983 h 534983"/>
              <a:gd name="connsiteX3" fmla="*/ 0 w 5528346"/>
              <a:gd name="connsiteY3" fmla="*/ 534983 h 534983"/>
              <a:gd name="connsiteX4" fmla="*/ 151254 w 5528346"/>
              <a:gd name="connsiteY4" fmla="*/ 27501 h 53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8346" h="534983">
                <a:moveTo>
                  <a:pt x="151254" y="27501"/>
                </a:moveTo>
                <a:lnTo>
                  <a:pt x="5528346" y="0"/>
                </a:lnTo>
                <a:lnTo>
                  <a:pt x="5514596" y="534983"/>
                </a:lnTo>
                <a:lnTo>
                  <a:pt x="0" y="534983"/>
                </a:lnTo>
                <a:lnTo>
                  <a:pt x="151254" y="27501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4688031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SRNTGT096_Severomorsrk_Fuel_&amp;_Chemical_Depot</Template>
  <TotalTime>152</TotalTime>
  <Words>521</Words>
  <Application>Microsoft Office PowerPoint</Application>
  <PresentationFormat>Skjermfremvisning (16:9)</PresentationFormat>
  <Paragraphs>77</Paragraphs>
  <Slides>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0" baseType="lpstr">
      <vt:lpstr>Arial</vt:lpstr>
      <vt:lpstr>Arial Black</vt:lpstr>
      <vt:lpstr>Calibri</vt:lpstr>
      <vt:lpstr>Kontortema</vt:lpstr>
      <vt:lpstr>SRNTGT002 SEVOROMORSK-3</vt:lpstr>
      <vt:lpstr>SRNTGT002A COMPLEX WEST</vt:lpstr>
      <vt:lpstr>SRNTGT002B AIRCRAFT STAGING AREA</vt:lpstr>
      <vt:lpstr>SRNTGT002C COMPLEX EAST</vt:lpstr>
      <vt:lpstr>SRNTGT002D AMMO AND FUEL STORAGE</vt:lpstr>
      <vt:lpstr>SRNTGT002E RUNWAY AND TAXIWAY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VarZaT -</dc:creator>
  <cp:lastModifiedBy>VarZaT -</cp:lastModifiedBy>
  <cp:revision>2</cp:revision>
  <dcterms:created xsi:type="dcterms:W3CDTF">2025-01-03T07:09:26Z</dcterms:created>
  <dcterms:modified xsi:type="dcterms:W3CDTF">2025-01-03T10:11:32Z</dcterms:modified>
</cp:coreProperties>
</file>